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heme/theme1.xml" ContentType="application/vnd.openxmlformats-officedocument.theme+xml"/>
</Types>
</file>

<file path=_rels/.rels><?xml version='1.0' encoding='UTF-8' standalone='yes'?>
<Relationships xmlns="http://schemas.openxmlformats.org/package/2006/relationships"><Relationship Id="rId4" Type="http://schemas.openxmlformats.org/officeDocument/2006/relationships/officeDocument" Target="ppt/presentation.xml"/><Relationship Id="rId3" Type="http://schemas.openxmlformats.org/officeDocument/2006/relationships/custom-properties" Target="docProps/custom.xml"/><Relationship Id="rId2" Type="http://schemas.openxmlformats.org/officeDocument/2006/relationships/extended-properties" Target="docProps/app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r:id="rId7" id="260"/>
    <p:sldId r:id="rId8" id="261"/>
    <p:sldId r:id="rId9" id="262"/>
    <p:sldId r:id="rId10" id="263"/>
    <p:sldId r:id="rId11" id="264"/>
    <p:sldId r:id="rId12" id="265"/>
    <p:sldId r:id="rId13" id="266"/>
    <p:sldId r:id="rId14" id="267"/>
    <p:sldId r:id="rId15" id="268"/>
    <p:sldId r:id="rId16" id="269"/>
    <p:sldId r:id="rId17" id="270"/>
    <p:sldId r:id="rId18" id="271"/>
    <p:sldId r:id="rId19" id="272"/>
    <p:sldId r:id="rId20" id="273"/>
    <p:sldId r:id="rId21" id="274"/>
    <p:sldId r:id="rId22" id="275"/>
    <p:sldId r:id="rId23" id="276"/>
    <p:sldId r:id="rId24" id="277"/>
    <p:sldId r:id="rId25" id="278"/>
    <p:sldId r:id="rId26" id="279"/>
    <p:sldId r:id="rId27" id="280"/>
    <p:sldId r:id="rId28" id="281"/>
    <p:sldId r:id="rId29" id="282"/>
    <p:sldId r:id="rId30" id="283"/>
    <p:sldId r:id="rId31" id="284"/>
    <p:sldId r:id="rId32" id="285"/>
    <p:sldId r:id="rId33" id="286"/>
    <p:sldId r:id="rId34" id="287"/>
    <p:sldId r:id="rId35" id="288"/>
    <p:sldId r:id="rId36" id="289"/>
    <p:sldId r:id="rId37" id="290"/>
    <p:sldId r:id="rId38" id="291"/>
    <p:sldId r:id="rId39" id="292"/>
    <p:sldId r:id="rId40" id="293"/>
    <p:sldId r:id="rId41" id="294"/>
    <p:sldId r:id="rId42" id="295"/>
    <p:sldId r:id="rId43" id="296"/>
    <p:sldId r:id="rId44" id="297"/>
    <p:sldId r:id="rId45" id="298"/>
    <p:sldId r:id="rId46" id="299"/>
    <p:sldId r:id="rId47" id="300"/>
    <p:sldId r:id="rId48" id="301"/>
    <p:sldId r:id="rId49" id="302"/>
    <p:sldId r:id="rId50" id="303"/>
    <p:sldId r:id="rId51" id="304"/>
    <p:sldId r:id="rId52" id="305"/>
    <p:sldId r:id="rId53" id="306"/>
    <p:sldId r:id="rId54" id="307"/>
  </p:sldIdLst>
  <p:sldSz cx="10080625" cy="5670550"/>
  <p:notesSz cx="7559675" cy="10691812"/>
</p:presentation>
</file>

<file path=ppt/_rels/presentation.xml.rels><?xml version='1.0' encoding='UTF-8' standalone='yes'?>
<Relationships xmlns="http://schemas.openxmlformats.org/package/2006/relationships"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50" Type="http://schemas.openxmlformats.org/officeDocument/2006/relationships/slide" Target="slides/slide48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6" Type="http://schemas.openxmlformats.org/officeDocument/2006/relationships/slide" Target="slides/slide34.xml"/><Relationship Id="rId31" Type="http://schemas.openxmlformats.org/officeDocument/2006/relationships/slide" Target="slides/slide29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30" Type="http://schemas.openxmlformats.org/officeDocument/2006/relationships/slide" Target="slides/slide28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3" Type="http://schemas.openxmlformats.org/officeDocument/2006/relationships/slide" Target="slides/slide3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756000" y="1895040"/>
            <a:ext cx="8566920" cy="43902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GB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'1.0' encoding='UTF-8' standalone='yes'?>
<Relationships xmlns="http://schemas.openxmlformats.org/package/2006/relationships"><Relationship Id="rId12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0.xml"/><Relationship Id="rId9" Type="http://schemas.openxmlformats.org/officeDocument/2006/relationships/slideLayout" Target="../slideLayouts/slideLayout8.xml"/><Relationship Id="rId8" Type="http://schemas.openxmlformats.org/officeDocument/2006/relationships/slideLayout" Target="../slideLayouts/slideLayout7.xml"/><Relationship Id="rId7" Type="http://schemas.openxmlformats.org/officeDocument/2006/relationships/slideLayout" Target="../slideLayouts/slideLayout6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2" Type="http://schemas.openxmlformats.org/officeDocument/2006/relationships/slideLayout" Target="../slideLayouts/slideLayout1.xml"/><Relationship Id="rId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756000" y="1895040"/>
            <a:ext cx="856692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Click to edit the outline text format</a:t>
            </a:r>
            <a:endParaRPr b="0" lang="en-GB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Second Outline Level</a:t>
            </a:r>
            <a:endParaRPr b="0" lang="en-GB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Third Outline Level</a:t>
            </a:r>
            <a:endParaRPr b="0" lang="en-GB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latin typeface="Arial"/>
              </a:rPr>
              <a:t>Fourth Outline Level</a:t>
            </a:r>
            <a:endParaRPr b="0" lang="en-GB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Fifth Outline Level</a:t>
            </a:r>
            <a:endParaRPr b="0" lang="en-GB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Sixth Outline Level</a:t>
            </a:r>
            <a:endParaRPr b="0" lang="en-GB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latin typeface="Arial"/>
              </a:rPr>
              <a:t>Seventh Outline Level</a:t>
            </a:r>
            <a:endParaRPr b="0" lang="en-GB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71 x 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71 x 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568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234 x 19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Q3: MULTIPLICATION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234 x 19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4446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385 x 322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Q4: MULTIPLICATION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385 x 322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123970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Q5: FACTORIZATION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104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 x 2 x 2 x 13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2860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Q6: FACTORIZATION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2860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 x 5 x 2 x 11 x 13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2448 / 36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Q7: DIVISION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2448 / 36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68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4/5 + 5/12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Q8: FRACTION ADDITION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4/5 + 5/12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 13/60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7/12 + 11/18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Practice Question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12 + 34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46</a:t>
            </a:r>
            <a:endParaRPr b="0" lang="en-GB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Q9: FRACTION ADDITION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7/12 + 11/18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 7/36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14884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Q10: EXACT SQUARE ROOT (4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14884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122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6739216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Q11: EXACT SQUARE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6739216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2596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681472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Q12: EXACT CUBE ROOT (5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681472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88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9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805 - 351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1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…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3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Q1: SUBTRACTION (3 points)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0" y="16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2a6099"/>
                </a:solidFill>
                <a:latin typeface="Arial"/>
                <a:ea typeface="DejaVu Sans"/>
              </a:rPr>
              <a:t>805 - 351</a:t>
            </a:r>
            <a:endParaRPr b="0" lang="en-GB" sz="9600" spc="-1" strike="noStrike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0" y="3456000"/>
            <a:ext cx="10079280" cy="172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GB" sz="9600" spc="-1" strike="noStrike">
                <a:solidFill>
                  <a:srgbClr val="069a2e"/>
                </a:solidFill>
                <a:latin typeface="Arial"/>
                <a:ea typeface="DejaVu Sans"/>
              </a:rPr>
              <a:t>454</a:t>
            </a:r>
            <a:endParaRPr b="0" lang="en-GB" sz="9600" spc="-1" strike="noStrike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FDFD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" name="CustomShape 1"/>
          <p:cNvSpPr/>
          <p:nvPr/>
        </p:nvSpPr>
        <p:spPr>
          <a:xfrm>
            <a:off x="0" y="288000"/>
            <a:ext cx="10080720" cy="1079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GB" sz="4400" spc="-1" strike="noStrike">
                <a:solidFill>
                  <a:srgbClr val="000000"/>
                </a:solidFill>
                <a:latin typeface="Arial"/>
                <a:ea typeface="DejaVu Sans"/>
              </a:rPr>
              <a:t>Q2: MULTIPLICATION (3 points)</a:t>
            </a:r>
            <a:endParaRPr b="0" lang="en-GB" sz="4400" spc="-1" strike="noStrike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Application>LibreOffice/6.2.7.1$Windows_X86_64 LibreOffice_project/23edc44b61b830b7d749943e020e96f5a7df63bf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  <dc:creator/>
  <dc:description>generated using python-pptx</dc:description>
  <dc:language>en-GB</dc:language>
  <cp:lastModifiedBy/>
  <dcterms:modified xsi:type="dcterms:W3CDTF">2020-06-09T01:36:34Z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0</vt:i4>
  </property>
</Properties>
</file>