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heme/theme1.xml" ContentType="application/vnd.openxmlformats-officedocument.theme+xml"/>
</Types>
</file>

<file path=_rels/.rels><?xml version='1.0' encoding='UTF-8' standalone='yes'?>
<Relationships xmlns="http://schemas.openxmlformats.org/package/2006/relationships"><Relationship Id="rId4" Type="http://schemas.openxmlformats.org/officeDocument/2006/relationships/officeDocument" Target="ppt/presentation.xml"/><Relationship Id="rId3" Type="http://schemas.openxmlformats.org/officeDocument/2006/relationships/custom-properties" Target="docProps/custom.xml"/><Relationship Id="rId2" Type="http://schemas.openxmlformats.org/officeDocument/2006/relationships/extended-properties" Target="docProps/app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r:id="rId7" id="260"/>
    <p:sldId r:id="rId8" id="261"/>
    <p:sldId r:id="rId9" id="262"/>
    <p:sldId r:id="rId10" id="263"/>
    <p:sldId r:id="rId11" id="264"/>
    <p:sldId r:id="rId12" id="265"/>
    <p:sldId r:id="rId13" id="266"/>
    <p:sldId r:id="rId14" id="267"/>
    <p:sldId r:id="rId15" id="268"/>
    <p:sldId r:id="rId16" id="269"/>
    <p:sldId r:id="rId17" id="270"/>
    <p:sldId r:id="rId18" id="271"/>
    <p:sldId r:id="rId19" id="272"/>
    <p:sldId r:id="rId20" id="273"/>
    <p:sldId r:id="rId21" id="274"/>
    <p:sldId r:id="rId22" id="275"/>
    <p:sldId r:id="rId23" id="276"/>
    <p:sldId r:id="rId24" id="277"/>
    <p:sldId r:id="rId25" id="278"/>
    <p:sldId r:id="rId26" id="279"/>
    <p:sldId r:id="rId27" id="280"/>
    <p:sldId r:id="rId28" id="281"/>
    <p:sldId r:id="rId29" id="282"/>
    <p:sldId r:id="rId30" id="283"/>
    <p:sldId r:id="rId31" id="284"/>
    <p:sldId r:id="rId32" id="285"/>
    <p:sldId r:id="rId33" id="286"/>
    <p:sldId r:id="rId34" id="287"/>
  </p:sldIdLst>
  <p:sldSz cx="10080625" cy="5670550"/>
  <p:notesSz cx="7559675" cy="10691812"/>
</p:presentation>
</file>

<file path=ppt/_rels/presentation.xml.rels><?xml version='1.0' encoding='UTF-8' standalone='yes'?>
<Relationships xmlns="http://schemas.openxmlformats.org/package/2006/relationships"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slideMaster" Target="slideMasters/slideMaster1.xml"/><Relationship Id="rId1" Type="http://schemas.openxmlformats.org/officeDocument/2006/relationships/theme" Target="theme/theme1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33" Type="http://schemas.openxmlformats.org/officeDocument/2006/relationships/slide" Target="slides/slide3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'1.0' encoding='UTF-8' standalone='yes'?>
<Relationships xmlns="http://schemas.openxmlformats.org/package/2006/relationships"><Relationship Id="rId12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0.xml"/><Relationship Id="rId9" Type="http://schemas.openxmlformats.org/officeDocument/2006/relationships/slideLayout" Target="../slideLayouts/slideLayout8.xml"/><Relationship Id="rId8" Type="http://schemas.openxmlformats.org/officeDocument/2006/relationships/slideLayout" Target="../slideLayouts/slideLayout7.xml"/><Relationship Id="rId7" Type="http://schemas.openxmlformats.org/officeDocument/2006/relationships/slideLayout" Target="../slideLayouts/slideLayout6.xml"/><Relationship Id="rId6" Type="http://schemas.openxmlformats.org/officeDocument/2006/relationships/slideLayout" Target="../slideLayouts/slideLayout5.xml"/><Relationship Id="rId5" Type="http://schemas.openxmlformats.org/officeDocument/2006/relationships/slideLayout" Target="../slideLayouts/slideLayout4.xml"/><Relationship Id="rId4" Type="http://schemas.openxmlformats.org/officeDocument/2006/relationships/slideLayout" Target="../slideLayouts/slideLayout3.xml"/><Relationship Id="rId3" Type="http://schemas.openxmlformats.org/officeDocument/2006/relationships/slideLayout" Target="../slideLayouts/slideLayout2.xml"/><Relationship Id="rId2" Type="http://schemas.openxmlformats.org/officeDocument/2006/relationships/slideLayout" Target="../slideLayouts/slideLayout1.xml"/><Relationship Id="rId1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ee6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CALENDAR (6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2nd Fri, Jun 1740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CALENDAR (6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CALENDAR (6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2nd Fri, Jun 1740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Day 10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BRACKETS (6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BRACKETS (6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(429 + 313)^2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BRACKETS (6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BRACKETS (6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(429 + 313)^2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550564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BEST IN 1 MINUTE (8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BEST IN 1 MINUTE (8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10/4.318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BEST IN 1 MINUTE (8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12 + 34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BEST IN 1 MINUTE (8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10/4.318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2.31588698...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EXACT CUBE ROOT (8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EXACT CUBE ROOT (8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30167363897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EXACT CUBE ROOT (8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EXACT CUBE ROOT (8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30167363897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3113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MULTIPLICATION (8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MULTIPLICATION (8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31 x 84 x 29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MULTIPLICATION (8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MULTIPLICATION (8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31 x 84 x 29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75516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BEST IN 1 MINUTE (8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BEST IN 1 MINUTE (8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5th root of 40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BEST IN 1 MINUTE (8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BEST IN 1 MINUTE (8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5th root of 40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2.09127911...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12 + 34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46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FRACTION MULT. (6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FRACTION MULT. (6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4 5/7  x  3 5/6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FRACTION MULT. (6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FRACTION MULT. (6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4 5/7  x  3 5/6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820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18 1/14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79640" cy="107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CALENDAR (6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Application>LibreOffice/6.2.7.1$Windows_X86_64 LibreOffice_project/23edc44b61b830b7d749943e020e96f5a7df63bf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2013-01-27T09:14:16Z</dcterms:created>
  <dc:creator/>
  <dc:description>generated using python-pptx</dc:description>
  <dc:language>en-GB</dc:language>
  <cp:lastModifiedBy/>
  <dcterms:modified xsi:type="dcterms:W3CDTF">2020-06-12T22:53:34Z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0</vt:i4>
  </property>
</Properties>
</file>