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6.xml" ContentType="application/vnd.openxmlformats-officedocument.presentationml.slide+xml"/>
  <Override PartName="/ppt/slides/slide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3.xml" ContentType="application/vnd.openxmlformats-officedocument.presentationml.slide+xml"/>
  <Override PartName="/ppt/slides/slide21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22.xml" ContentType="application/vnd.openxmlformats-officedocument.presentationml.slide+xml"/>
  <Override PartName="/ppt/slides/slide6.xml" ContentType="application/vnd.openxmlformats-officedocument.presentationml.slide+xml"/>
  <Override PartName="/ppt/slides/slide23.xml" ContentType="application/vnd.openxmlformats-officedocument.presentationml.slide+xml"/>
  <Override PartName="/ppt/slides/slide7.xml" ContentType="application/vnd.openxmlformats-officedocument.presentationml.slide+xml"/>
  <Override PartName="/ppt/slides/slide24.xml" ContentType="application/vnd.openxmlformats-officedocument.presentationml.slide+xml"/>
  <Override PartName="/ppt/slides/slide8.xml" ContentType="application/vnd.openxmlformats-officedocument.presentationml.slide+xml"/>
  <Override PartName="/ppt/slides/slide25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_rels/slide26.xml.rels" ContentType="application/vnd.openxmlformats-package.relationships+xml"/>
  <Override PartName="/ppt/slides/_rels/slide53.xml.rels" ContentType="application/vnd.openxmlformats-package.relationships+xml"/>
  <Override PartName="/ppt/slides/_rels/slide9.xml.rels" ContentType="application/vnd.openxmlformats-package.relationships+xml"/>
  <Override PartName="/ppt/slides/_rels/slide35.xml.rels" ContentType="application/vnd.openxmlformats-package.relationships+xml"/>
  <Override PartName="/ppt/slides/_rels/slide1.xml.rels" ContentType="application/vnd.openxmlformats-package.relationships+xml"/>
  <Override PartName="/ppt/slides/_rels/slide22.xml.rels" ContentType="application/vnd.openxmlformats-package.relationships+xml"/>
  <Override PartName="/ppt/slides/_rels/slide36.xml.rels" ContentType="application/vnd.openxmlformats-package.relationships+xml"/>
  <Override PartName="/ppt/slides/_rels/slide2.xml.rels" ContentType="application/vnd.openxmlformats-package.relationships+xml"/>
  <Override PartName="/ppt/slides/_rels/slide20.xml.rels" ContentType="application/vnd.openxmlformats-package.relationships+xml"/>
  <Override PartName="/ppt/slides/_rels/slide3.xml.rels" ContentType="application/vnd.openxmlformats-package.relationships+xml"/>
  <Override PartName="/ppt/slides/_rels/slide37.xml.rels" ContentType="application/vnd.openxmlformats-package.relationships+xml"/>
  <Override PartName="/ppt/slides/_rels/slide21.xml.rels" ContentType="application/vnd.openxmlformats-package.relationships+xml"/>
  <Override PartName="/ppt/slides/_rels/slide4.xml.rels" ContentType="application/vnd.openxmlformats-package.relationships+xml"/>
  <Override PartName="/ppt/slides/_rels/slide38.xml.rels" ContentType="application/vnd.openxmlformats-package.relationships+xml"/>
  <Override PartName="/ppt/slides/_rels/slide5.xml.rels" ContentType="application/vnd.openxmlformats-package.relationships+xml"/>
  <Override PartName="/ppt/slides/_rels/slide39.xml.rels" ContentType="application/vnd.openxmlformats-package.relationships+xml"/>
  <Override PartName="/ppt/slides/_rels/slide23.xml.rels" ContentType="application/vnd.openxmlformats-package.relationships+xml"/>
  <Override PartName="/ppt/slides/_rels/slide6.xml.rels" ContentType="application/vnd.openxmlformats-package.relationships+xml"/>
  <Override PartName="/ppt/slides/_rels/slide50.xml.rels" ContentType="application/vnd.openxmlformats-package.relationships+xml"/>
  <Override PartName="/ppt/slides/_rels/slide24.xml.rels" ContentType="application/vnd.openxmlformats-package.relationships+xml"/>
  <Override PartName="/ppt/slides/_rels/slide7.xml.rels" ContentType="application/vnd.openxmlformats-package.relationships+xml"/>
  <Override PartName="/ppt/slides/_rels/slide51.xml.rels" ContentType="application/vnd.openxmlformats-package.relationships+xml"/>
  <Override PartName="/ppt/slides/_rels/slide25.xml.rels" ContentType="application/vnd.openxmlformats-package.relationships+xml"/>
  <Override PartName="/ppt/slides/_rels/slide8.xml.rels" ContentType="application/vnd.openxmlformats-package.relationships+xml"/>
  <Override PartName="/ppt/slides/_rels/slide52.xml.rels" ContentType="application/vnd.openxmlformats-package.relationships+xml"/>
  <Override PartName="/ppt/slides/_rels/slide10.xml.rels" ContentType="application/vnd.openxmlformats-package.relationships+xml"/>
  <Override PartName="/ppt/slides/_rels/slide11.xml.rels" ContentType="application/vnd.openxmlformats-package.relationships+xml"/>
  <Override PartName="/ppt/slides/_rels/slide12.xml.rels" ContentType="application/vnd.openxmlformats-package.relationships+xml"/>
  <Override PartName="/ppt/slides/_rels/slide13.xml.rels" ContentType="application/vnd.openxmlformats-package.relationships+xml"/>
  <Override PartName="/ppt/slides/_rels/slide14.xml.rels" ContentType="application/vnd.openxmlformats-package.relationships+xml"/>
  <Override PartName="/ppt/slides/_rels/slide15.xml.rels" ContentType="application/vnd.openxmlformats-package.relationships+xml"/>
  <Override PartName="/ppt/slides/_rels/slide16.xml.rels" ContentType="application/vnd.openxmlformats-package.relationships+xml"/>
  <Override PartName="/ppt/slides/_rels/slide17.xml.rels" ContentType="application/vnd.openxmlformats-package.relationships+xml"/>
  <Override PartName="/ppt/slides/_rels/slide18.xml.rels" ContentType="application/vnd.openxmlformats-package.relationships+xml"/>
  <Override PartName="/ppt/slides/_rels/slide19.xml.rels" ContentType="application/vnd.openxmlformats-package.relationships+xml"/>
  <Override PartName="/ppt/slides/_rels/slide27.xml.rels" ContentType="application/vnd.openxmlformats-package.relationships+xml"/>
  <Override PartName="/ppt/slides/_rels/slide28.xml.rels" ContentType="application/vnd.openxmlformats-package.relationships+xml"/>
  <Override PartName="/ppt/slides/_rels/slide29.xml.rels" ContentType="application/vnd.openxmlformats-package.relationships+xml"/>
  <Override PartName="/ppt/slides/_rels/slide30.xml.rels" ContentType="application/vnd.openxmlformats-package.relationships+xml"/>
  <Override PartName="/ppt/slides/_rels/slide31.xml.rels" ContentType="application/vnd.openxmlformats-package.relationships+xml"/>
  <Override PartName="/ppt/slides/_rels/slide32.xml.rels" ContentType="application/vnd.openxmlformats-package.relationships+xml"/>
  <Override PartName="/ppt/slides/_rels/slide33.xml.rels" ContentType="application/vnd.openxmlformats-package.relationships+xml"/>
  <Override PartName="/ppt/slides/_rels/slide34.xml.rels" ContentType="application/vnd.openxmlformats-package.relationships+xml"/>
  <Override PartName="/ppt/slides/_rels/slide40.xml.rels" ContentType="application/vnd.openxmlformats-package.relationships+xml"/>
  <Override PartName="/ppt/slides/_rels/slide41.xml.rels" ContentType="application/vnd.openxmlformats-package.relationships+xml"/>
  <Override PartName="/ppt/slides/_rels/slide42.xml.rels" ContentType="application/vnd.openxmlformats-package.relationships+xml"/>
  <Override PartName="/ppt/slides/_rels/slide43.xml.rels" ContentType="application/vnd.openxmlformats-package.relationships+xml"/>
  <Override PartName="/ppt/slides/_rels/slide44.xml.rels" ContentType="application/vnd.openxmlformats-package.relationships+xml"/>
  <Override PartName="/ppt/slides/_rels/slide45.xml.rels" ContentType="application/vnd.openxmlformats-package.relationships+xml"/>
  <Override PartName="/ppt/slides/_rels/slide46.xml.rels" ContentType="application/vnd.openxmlformats-package.relationships+xml"/>
  <Override PartName="/ppt/slides/_rels/slide47.xml.rels" ContentType="application/vnd.openxmlformats-package.relationships+xml"/>
  <Override PartName="/ppt/slides/_rels/slide48.xml.rels" ContentType="application/vnd.openxmlformats-package.relationships+xml"/>
  <Override PartName="/ppt/slides/_rels/slide49.xml.rels" ContentType="application/vnd.openxmlformats-package.relationship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295" r:id="rId42"/>
    <p:sldId id="296" r:id="rId43"/>
    <p:sldId id="297" r:id="rId44"/>
    <p:sldId id="298" r:id="rId45"/>
    <p:sldId id="299" r:id="rId46"/>
    <p:sldId id="300" r:id="rId47"/>
    <p:sldId id="301" r:id="rId48"/>
    <p:sldId id="302" r:id="rId49"/>
    <p:sldId id="303" r:id="rId50"/>
    <p:sldId id="304" r:id="rId51"/>
    <p:sldId id="305" r:id="rId52"/>
    <p:sldId id="306" r:id="rId53"/>
    <p:sldId id="307" r:id="rId54"/>
    <p:sldId id="308" r:id="rId55"/>
  </p:sldIdLst>
  <p:sldSz cx="10080625" cy="567055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slide" Target="slides/slide21.xml"/><Relationship Id="rId24" Type="http://schemas.openxmlformats.org/officeDocument/2006/relationships/slide" Target="slides/slide22.xml"/><Relationship Id="rId25" Type="http://schemas.openxmlformats.org/officeDocument/2006/relationships/slide" Target="slides/slide23.xml"/><Relationship Id="rId26" Type="http://schemas.openxmlformats.org/officeDocument/2006/relationships/slide" Target="slides/slide24.xml"/><Relationship Id="rId27" Type="http://schemas.openxmlformats.org/officeDocument/2006/relationships/slide" Target="slides/slide25.xml"/><Relationship Id="rId28" Type="http://schemas.openxmlformats.org/officeDocument/2006/relationships/slide" Target="slides/slide26.xml"/><Relationship Id="rId29" Type="http://schemas.openxmlformats.org/officeDocument/2006/relationships/slide" Target="slides/slide27.xml"/><Relationship Id="rId30" Type="http://schemas.openxmlformats.org/officeDocument/2006/relationships/slide" Target="slides/slide28.xml"/><Relationship Id="rId31" Type="http://schemas.openxmlformats.org/officeDocument/2006/relationships/slide" Target="slides/slide29.xml"/><Relationship Id="rId32" Type="http://schemas.openxmlformats.org/officeDocument/2006/relationships/slide" Target="slides/slide30.xml"/><Relationship Id="rId33" Type="http://schemas.openxmlformats.org/officeDocument/2006/relationships/slide" Target="slides/slide31.xml"/><Relationship Id="rId34" Type="http://schemas.openxmlformats.org/officeDocument/2006/relationships/slide" Target="slides/slide32.xml"/><Relationship Id="rId35" Type="http://schemas.openxmlformats.org/officeDocument/2006/relationships/slide" Target="slides/slide33.xml"/><Relationship Id="rId36" Type="http://schemas.openxmlformats.org/officeDocument/2006/relationships/slide" Target="slides/slide34.xml"/><Relationship Id="rId37" Type="http://schemas.openxmlformats.org/officeDocument/2006/relationships/slide" Target="slides/slide35.xml"/><Relationship Id="rId38" Type="http://schemas.openxmlformats.org/officeDocument/2006/relationships/slide" Target="slides/slide36.xml"/><Relationship Id="rId39" Type="http://schemas.openxmlformats.org/officeDocument/2006/relationships/slide" Target="slides/slide37.xml"/><Relationship Id="rId40" Type="http://schemas.openxmlformats.org/officeDocument/2006/relationships/slide" Target="slides/slide38.xml"/><Relationship Id="rId41" Type="http://schemas.openxmlformats.org/officeDocument/2006/relationships/slide" Target="slides/slide39.xml"/><Relationship Id="rId42" Type="http://schemas.openxmlformats.org/officeDocument/2006/relationships/slide" Target="slides/slide40.xml"/><Relationship Id="rId43" Type="http://schemas.openxmlformats.org/officeDocument/2006/relationships/slide" Target="slides/slide41.xml"/><Relationship Id="rId44" Type="http://schemas.openxmlformats.org/officeDocument/2006/relationships/slide" Target="slides/slide42.xml"/><Relationship Id="rId45" Type="http://schemas.openxmlformats.org/officeDocument/2006/relationships/slide" Target="slides/slide43.xml"/><Relationship Id="rId46" Type="http://schemas.openxmlformats.org/officeDocument/2006/relationships/slide" Target="slides/slide44.xml"/><Relationship Id="rId47" Type="http://schemas.openxmlformats.org/officeDocument/2006/relationships/slide" Target="slides/slide45.xml"/><Relationship Id="rId48" Type="http://schemas.openxmlformats.org/officeDocument/2006/relationships/slide" Target="slides/slide46.xml"/><Relationship Id="rId49" Type="http://schemas.openxmlformats.org/officeDocument/2006/relationships/slide" Target="slides/slide47.xml"/><Relationship Id="rId50" Type="http://schemas.openxmlformats.org/officeDocument/2006/relationships/slide" Target="slides/slide48.xml"/><Relationship Id="rId51" Type="http://schemas.openxmlformats.org/officeDocument/2006/relationships/slide" Target="slides/slide49.xml"/><Relationship Id="rId52" Type="http://schemas.openxmlformats.org/officeDocument/2006/relationships/slide" Target="slides/slide50.xml"/><Relationship Id="rId53" Type="http://schemas.openxmlformats.org/officeDocument/2006/relationships/slide" Target="slides/slide51.xml"/><Relationship Id="rId54" Type="http://schemas.openxmlformats.org/officeDocument/2006/relationships/slide" Target="slides/slide52.xml"/><Relationship Id="rId55" Type="http://schemas.openxmlformats.org/officeDocument/2006/relationships/slide" Target="slides/slide53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GB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GB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GB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 type="body"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 type="body"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 type="body"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GB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GB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GB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GB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GB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GB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GB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GB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GB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dee6e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r>
              <a:rPr b="0" lang="en-GB" sz="4400" spc="-1" strike="noStrike">
                <a:latin typeface="Arial"/>
              </a:rPr>
              <a:t>Click to edit the title text format</a:t>
            </a:r>
            <a:endParaRPr b="0" lang="en-GB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3200" spc="-1" strike="noStrike">
                <a:latin typeface="Arial"/>
              </a:rPr>
              <a:t>Click to edit the outline text format</a:t>
            </a:r>
            <a:endParaRPr b="0" lang="en-GB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GB" sz="2800" spc="-1" strike="noStrike">
                <a:latin typeface="Arial"/>
              </a:rPr>
              <a:t>Second Outline Level</a:t>
            </a:r>
            <a:endParaRPr b="0" lang="en-GB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2400" spc="-1" strike="noStrike">
                <a:latin typeface="Arial"/>
              </a:rPr>
              <a:t>Third Outline Level</a:t>
            </a:r>
            <a:endParaRPr b="0" lang="en-GB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GB" sz="2000" spc="-1" strike="noStrike">
                <a:latin typeface="Arial"/>
              </a:rPr>
              <a:t>Fourth Outline Level</a:t>
            </a:r>
            <a:endParaRPr b="0" lang="en-GB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2000" spc="-1" strike="noStrike">
                <a:latin typeface="Arial"/>
              </a:rPr>
              <a:t>Fifth Outline Level</a:t>
            </a:r>
            <a:endParaRPr b="0" lang="en-GB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2000" spc="-1" strike="noStrike">
                <a:latin typeface="Arial"/>
              </a:rPr>
              <a:t>Sixth Outline Level</a:t>
            </a:r>
            <a:endParaRPr b="0" lang="en-GB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2000" spc="-1" strike="noStrike">
                <a:latin typeface="Arial"/>
              </a:rPr>
              <a:t>Seventh Outline Level</a:t>
            </a:r>
            <a:endParaRPr b="0" lang="en-GB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2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2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2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2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2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2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2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2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2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2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3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3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3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3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3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3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3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3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3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3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4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4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4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4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4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4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4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4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4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4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5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5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5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5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dfdfd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CustomShape 1"/>
          <p:cNvSpPr/>
          <p:nvPr/>
        </p:nvSpPr>
        <p:spPr>
          <a:xfrm>
            <a:off x="0" y="864000"/>
            <a:ext cx="10078920" cy="863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GB" sz="4800" spc="-1" strike="noStrike">
                <a:solidFill>
                  <a:srgbClr val="000000"/>
                </a:solidFill>
                <a:latin typeface="Arial"/>
                <a:ea typeface="DejaVu Sans"/>
              </a:rPr>
              <a:t>Mind Sports Olympiad 2020</a:t>
            </a:r>
            <a:endParaRPr b="0" lang="en-GB" sz="4800" spc="-1" strike="noStrike">
              <a:latin typeface="Arial"/>
            </a:endParaRPr>
          </a:p>
        </p:txBody>
      </p:sp>
      <p:sp>
        <p:nvSpPr>
          <p:cNvPr id="39" name="CustomShape 2"/>
          <p:cNvSpPr/>
          <p:nvPr/>
        </p:nvSpPr>
        <p:spPr>
          <a:xfrm>
            <a:off x="1440" y="3600000"/>
            <a:ext cx="10078920" cy="863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GB" sz="4800" spc="-1" strike="noStrike">
                <a:solidFill>
                  <a:srgbClr val="000000"/>
                </a:solidFill>
                <a:latin typeface="Arial"/>
                <a:ea typeface="DejaVu Sans"/>
              </a:rPr>
              <a:t>Mental Calculations</a:t>
            </a:r>
            <a:endParaRPr b="0" lang="en-GB" sz="4800" spc="-1" strike="noStrike">
              <a:latin typeface="Arial"/>
            </a:endParaRPr>
          </a:p>
        </p:txBody>
      </p:sp>
      <p:sp>
        <p:nvSpPr>
          <p:cNvPr id="40" name="CustomShape 3"/>
          <p:cNvSpPr/>
          <p:nvPr/>
        </p:nvSpPr>
        <p:spPr>
          <a:xfrm>
            <a:off x="0" y="2232000"/>
            <a:ext cx="10078920" cy="863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GB" sz="4800" spc="-1" strike="noStrike">
                <a:solidFill>
                  <a:srgbClr val="000000"/>
                </a:solidFill>
                <a:latin typeface="Arial"/>
                <a:ea typeface="DejaVu Sans"/>
              </a:rPr>
              <a:t>Qualifier Example</a:t>
            </a:r>
            <a:endParaRPr b="0" lang="en-GB" sz="4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dfdfd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CustomShape 1"/>
          <p:cNvSpPr/>
          <p:nvPr/>
        </p:nvSpPr>
        <p:spPr>
          <a:xfrm>
            <a:off x="0" y="288000"/>
            <a:ext cx="10078920" cy="1077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GB" sz="4400" spc="-1" strike="noStrike">
                <a:solidFill>
                  <a:srgbClr val="000000"/>
                </a:solidFill>
                <a:latin typeface="Arial"/>
                <a:ea typeface="DejaVu Sans"/>
              </a:rPr>
              <a:t>Q2: PRIME FACTORS (4 points)</a:t>
            </a:r>
            <a:endParaRPr b="0" lang="en-GB" sz="4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dfdfd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CustomShape 1"/>
          <p:cNvSpPr/>
          <p:nvPr/>
        </p:nvSpPr>
        <p:spPr>
          <a:xfrm>
            <a:off x="0" y="288000"/>
            <a:ext cx="10078920" cy="1077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GB" sz="4400" spc="-1" strike="noStrike">
                <a:solidFill>
                  <a:srgbClr val="000000"/>
                </a:solidFill>
                <a:latin typeface="Arial"/>
                <a:ea typeface="DejaVu Sans"/>
              </a:rPr>
              <a:t>Q2: PRIME FACTORS (4 points)</a:t>
            </a:r>
            <a:endParaRPr b="0" lang="en-GB" sz="4400" spc="-1" strike="noStrike">
              <a:latin typeface="Arial"/>
            </a:endParaRPr>
          </a:p>
        </p:txBody>
      </p:sp>
      <p:sp>
        <p:nvSpPr>
          <p:cNvPr id="59" name="CustomShape 2"/>
          <p:cNvSpPr/>
          <p:nvPr/>
        </p:nvSpPr>
        <p:spPr>
          <a:xfrm>
            <a:off x="0" y="1656000"/>
            <a:ext cx="10077480" cy="1725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algn="ctr">
              <a:lnSpc>
                <a:spcPct val="100000"/>
              </a:lnSpc>
              <a:spcBef>
                <a:spcPts val="641"/>
              </a:spcBef>
            </a:pPr>
            <a:r>
              <a:rPr b="0" lang="en-GB" sz="9600" spc="-1" strike="noStrike">
                <a:solidFill>
                  <a:srgbClr val="2a6099"/>
                </a:solidFill>
                <a:latin typeface="Arial"/>
                <a:ea typeface="DejaVu Sans"/>
              </a:rPr>
              <a:t>1014</a:t>
            </a:r>
            <a:endParaRPr b="0" lang="en-GB" sz="96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dfdfd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CustomShape 1"/>
          <p:cNvSpPr/>
          <p:nvPr/>
        </p:nvSpPr>
        <p:spPr>
          <a:xfrm>
            <a:off x="0" y="288000"/>
            <a:ext cx="10078920" cy="1077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GB" sz="4400" spc="-1" strike="noStrike">
                <a:solidFill>
                  <a:srgbClr val="000000"/>
                </a:solidFill>
                <a:latin typeface="Arial"/>
                <a:ea typeface="DejaVu Sans"/>
              </a:rPr>
              <a:t>Q2: PRIME FACTORS (4 points)</a:t>
            </a:r>
            <a:endParaRPr b="0" lang="en-GB" sz="4400" spc="-1" strike="noStrike">
              <a:latin typeface="Arial"/>
            </a:endParaRPr>
          </a:p>
        </p:txBody>
      </p:sp>
      <p:sp>
        <p:nvSpPr>
          <p:cNvPr id="61" name="CustomShape 2"/>
          <p:cNvSpPr/>
          <p:nvPr/>
        </p:nvSpPr>
        <p:spPr>
          <a:xfrm>
            <a:off x="0" y="1656000"/>
            <a:ext cx="10077480" cy="1725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algn="ctr">
              <a:lnSpc>
                <a:spcPct val="100000"/>
              </a:lnSpc>
              <a:spcBef>
                <a:spcPts val="641"/>
              </a:spcBef>
            </a:pPr>
            <a:r>
              <a:rPr b="0" lang="en-GB" sz="9600" spc="-1" strike="noStrike">
                <a:solidFill>
                  <a:srgbClr val="2a6099"/>
                </a:solidFill>
                <a:latin typeface="Arial"/>
                <a:ea typeface="DejaVu Sans"/>
              </a:rPr>
              <a:t>…</a:t>
            </a:r>
            <a:endParaRPr b="0" lang="en-GB" sz="96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dfdfd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CustomShape 1"/>
          <p:cNvSpPr/>
          <p:nvPr/>
        </p:nvSpPr>
        <p:spPr>
          <a:xfrm>
            <a:off x="0" y="288000"/>
            <a:ext cx="10078920" cy="1077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GB" sz="4400" spc="-1" strike="noStrike">
                <a:solidFill>
                  <a:srgbClr val="000000"/>
                </a:solidFill>
                <a:latin typeface="Arial"/>
                <a:ea typeface="DejaVu Sans"/>
              </a:rPr>
              <a:t>Q2: PRIME FACTORS (4 points)</a:t>
            </a:r>
            <a:endParaRPr b="0" lang="en-GB" sz="4400" spc="-1" strike="noStrike">
              <a:latin typeface="Arial"/>
            </a:endParaRPr>
          </a:p>
        </p:txBody>
      </p:sp>
      <p:sp>
        <p:nvSpPr>
          <p:cNvPr id="63" name="CustomShape 2"/>
          <p:cNvSpPr/>
          <p:nvPr/>
        </p:nvSpPr>
        <p:spPr>
          <a:xfrm>
            <a:off x="0" y="1656000"/>
            <a:ext cx="10077480" cy="1725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algn="ctr">
              <a:lnSpc>
                <a:spcPct val="100000"/>
              </a:lnSpc>
              <a:spcBef>
                <a:spcPts val="641"/>
              </a:spcBef>
            </a:pPr>
            <a:r>
              <a:rPr b="0" lang="en-GB" sz="9600" spc="-1" strike="noStrike">
                <a:solidFill>
                  <a:srgbClr val="2a6099"/>
                </a:solidFill>
                <a:latin typeface="Arial"/>
                <a:ea typeface="DejaVu Sans"/>
              </a:rPr>
              <a:t>1014</a:t>
            </a:r>
            <a:endParaRPr b="0" lang="en-GB" sz="9600" spc="-1" strike="noStrike">
              <a:latin typeface="Arial"/>
            </a:endParaRPr>
          </a:p>
        </p:txBody>
      </p:sp>
      <p:sp>
        <p:nvSpPr>
          <p:cNvPr id="64" name="CustomShape 3"/>
          <p:cNvSpPr/>
          <p:nvPr/>
        </p:nvSpPr>
        <p:spPr>
          <a:xfrm>
            <a:off x="0" y="3456000"/>
            <a:ext cx="10077480" cy="1725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algn="ctr">
              <a:lnSpc>
                <a:spcPct val="100000"/>
              </a:lnSpc>
              <a:spcBef>
                <a:spcPts val="641"/>
              </a:spcBef>
            </a:pPr>
            <a:r>
              <a:rPr b="0" lang="en-GB" sz="9600" spc="-1" strike="noStrike">
                <a:solidFill>
                  <a:srgbClr val="069a2e"/>
                </a:solidFill>
                <a:latin typeface="Arial"/>
                <a:ea typeface="DejaVu Sans"/>
              </a:rPr>
              <a:t>2, 3, 13, 13</a:t>
            </a:r>
            <a:endParaRPr b="0" lang="en-GB" sz="96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dfdfd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CustomShape 1"/>
          <p:cNvSpPr/>
          <p:nvPr/>
        </p:nvSpPr>
        <p:spPr>
          <a:xfrm>
            <a:off x="0" y="288000"/>
            <a:ext cx="10078920" cy="1077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GB" sz="4400" spc="-1" strike="noStrike">
                <a:solidFill>
                  <a:srgbClr val="000000"/>
                </a:solidFill>
                <a:latin typeface="Arial"/>
                <a:ea typeface="DejaVu Sans"/>
              </a:rPr>
              <a:t>Q3: EXACT CUBE ROOT (5 points)</a:t>
            </a:r>
            <a:endParaRPr b="0" lang="en-GB" sz="4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dfdfd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CustomShape 1"/>
          <p:cNvSpPr/>
          <p:nvPr/>
        </p:nvSpPr>
        <p:spPr>
          <a:xfrm>
            <a:off x="0" y="288000"/>
            <a:ext cx="10078920" cy="1077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GB" sz="4400" spc="-1" strike="noStrike">
                <a:solidFill>
                  <a:srgbClr val="000000"/>
                </a:solidFill>
                <a:latin typeface="Arial"/>
                <a:ea typeface="DejaVu Sans"/>
              </a:rPr>
              <a:t>Q3: EXACT CUBE ROOT (5 points)</a:t>
            </a:r>
            <a:endParaRPr b="0" lang="en-GB" sz="4400" spc="-1" strike="noStrike">
              <a:latin typeface="Arial"/>
            </a:endParaRPr>
          </a:p>
        </p:txBody>
      </p:sp>
      <p:sp>
        <p:nvSpPr>
          <p:cNvPr id="67" name="CustomShape 2"/>
          <p:cNvSpPr/>
          <p:nvPr/>
        </p:nvSpPr>
        <p:spPr>
          <a:xfrm>
            <a:off x="0" y="1656000"/>
            <a:ext cx="10077480" cy="1725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algn="ctr">
              <a:lnSpc>
                <a:spcPct val="100000"/>
              </a:lnSpc>
              <a:spcBef>
                <a:spcPts val="641"/>
              </a:spcBef>
            </a:pPr>
            <a:r>
              <a:rPr b="0" lang="en-GB" sz="9600" spc="-1" strike="noStrike">
                <a:solidFill>
                  <a:srgbClr val="2a6099"/>
                </a:solidFill>
                <a:latin typeface="Arial"/>
                <a:ea typeface="DejaVu Sans"/>
              </a:rPr>
              <a:t>18191447</a:t>
            </a:r>
            <a:endParaRPr b="0" lang="en-GB" sz="96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dfdfd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CustomShape 1"/>
          <p:cNvSpPr/>
          <p:nvPr/>
        </p:nvSpPr>
        <p:spPr>
          <a:xfrm>
            <a:off x="0" y="288000"/>
            <a:ext cx="10078920" cy="1077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GB" sz="4400" spc="-1" strike="noStrike">
                <a:solidFill>
                  <a:srgbClr val="000000"/>
                </a:solidFill>
                <a:latin typeface="Arial"/>
                <a:ea typeface="DejaVu Sans"/>
              </a:rPr>
              <a:t>Q3: EXACT CUBE ROOT (5 points)</a:t>
            </a:r>
            <a:endParaRPr b="0" lang="en-GB" sz="4400" spc="-1" strike="noStrike">
              <a:latin typeface="Arial"/>
            </a:endParaRPr>
          </a:p>
        </p:txBody>
      </p:sp>
      <p:sp>
        <p:nvSpPr>
          <p:cNvPr id="69" name="CustomShape 2"/>
          <p:cNvSpPr/>
          <p:nvPr/>
        </p:nvSpPr>
        <p:spPr>
          <a:xfrm>
            <a:off x="0" y="1656000"/>
            <a:ext cx="10077480" cy="1725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algn="ctr">
              <a:lnSpc>
                <a:spcPct val="100000"/>
              </a:lnSpc>
              <a:spcBef>
                <a:spcPts val="641"/>
              </a:spcBef>
            </a:pPr>
            <a:r>
              <a:rPr b="0" lang="en-GB" sz="9600" spc="-1" strike="noStrike">
                <a:solidFill>
                  <a:srgbClr val="2a6099"/>
                </a:solidFill>
                <a:latin typeface="Arial"/>
                <a:ea typeface="DejaVu Sans"/>
              </a:rPr>
              <a:t>…</a:t>
            </a:r>
            <a:endParaRPr b="0" lang="en-GB" sz="96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dfdfd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CustomShape 1"/>
          <p:cNvSpPr/>
          <p:nvPr/>
        </p:nvSpPr>
        <p:spPr>
          <a:xfrm>
            <a:off x="0" y="288000"/>
            <a:ext cx="10078920" cy="1077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GB" sz="4400" spc="-1" strike="noStrike">
                <a:solidFill>
                  <a:srgbClr val="000000"/>
                </a:solidFill>
                <a:latin typeface="Arial"/>
                <a:ea typeface="DejaVu Sans"/>
              </a:rPr>
              <a:t>Q3: EXACT CUBE ROOT (5 points)</a:t>
            </a:r>
            <a:endParaRPr b="0" lang="en-GB" sz="4400" spc="-1" strike="noStrike">
              <a:latin typeface="Arial"/>
            </a:endParaRPr>
          </a:p>
        </p:txBody>
      </p:sp>
      <p:sp>
        <p:nvSpPr>
          <p:cNvPr id="71" name="CustomShape 2"/>
          <p:cNvSpPr/>
          <p:nvPr/>
        </p:nvSpPr>
        <p:spPr>
          <a:xfrm>
            <a:off x="0" y="1656000"/>
            <a:ext cx="10077480" cy="1725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algn="ctr">
              <a:lnSpc>
                <a:spcPct val="100000"/>
              </a:lnSpc>
              <a:spcBef>
                <a:spcPts val="641"/>
              </a:spcBef>
            </a:pPr>
            <a:r>
              <a:rPr b="0" lang="en-GB" sz="9600" spc="-1" strike="noStrike">
                <a:solidFill>
                  <a:srgbClr val="2a6099"/>
                </a:solidFill>
                <a:latin typeface="Arial"/>
                <a:ea typeface="DejaVu Sans"/>
              </a:rPr>
              <a:t>18191447</a:t>
            </a:r>
            <a:endParaRPr b="0" lang="en-GB" sz="9600" spc="-1" strike="noStrike">
              <a:latin typeface="Arial"/>
            </a:endParaRPr>
          </a:p>
        </p:txBody>
      </p:sp>
      <p:sp>
        <p:nvSpPr>
          <p:cNvPr id="72" name="CustomShape 3"/>
          <p:cNvSpPr/>
          <p:nvPr/>
        </p:nvSpPr>
        <p:spPr>
          <a:xfrm>
            <a:off x="0" y="3456000"/>
            <a:ext cx="10077480" cy="1725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algn="ctr">
              <a:lnSpc>
                <a:spcPct val="100000"/>
              </a:lnSpc>
              <a:spcBef>
                <a:spcPts val="641"/>
              </a:spcBef>
            </a:pPr>
            <a:r>
              <a:rPr b="0" lang="en-GB" sz="9600" spc="-1" strike="noStrike">
                <a:solidFill>
                  <a:srgbClr val="069a2e"/>
                </a:solidFill>
                <a:latin typeface="Arial"/>
                <a:ea typeface="DejaVu Sans"/>
              </a:rPr>
              <a:t>263</a:t>
            </a:r>
            <a:endParaRPr b="0" lang="en-GB" sz="96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dfdfd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CustomShape 1"/>
          <p:cNvSpPr/>
          <p:nvPr/>
        </p:nvSpPr>
        <p:spPr>
          <a:xfrm>
            <a:off x="0" y="288000"/>
            <a:ext cx="10078920" cy="1077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GB" sz="4400" spc="-1" strike="noStrike">
                <a:solidFill>
                  <a:srgbClr val="000000"/>
                </a:solidFill>
                <a:latin typeface="Arial"/>
                <a:ea typeface="DejaVu Sans"/>
              </a:rPr>
              <a:t>Q4: FRACTION ADDITION (5 points)</a:t>
            </a:r>
            <a:endParaRPr b="0" lang="en-GB" sz="4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dfdfd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CustomShape 1"/>
          <p:cNvSpPr/>
          <p:nvPr/>
        </p:nvSpPr>
        <p:spPr>
          <a:xfrm>
            <a:off x="0" y="288000"/>
            <a:ext cx="10078920" cy="1077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GB" sz="4400" spc="-1" strike="noStrike">
                <a:solidFill>
                  <a:srgbClr val="000000"/>
                </a:solidFill>
                <a:latin typeface="Arial"/>
                <a:ea typeface="DejaVu Sans"/>
              </a:rPr>
              <a:t>Q4: FRACTION ADDITION (5 points)</a:t>
            </a:r>
            <a:endParaRPr b="0" lang="en-GB" sz="4400" spc="-1" strike="noStrike">
              <a:latin typeface="Arial"/>
            </a:endParaRPr>
          </a:p>
        </p:txBody>
      </p:sp>
      <p:sp>
        <p:nvSpPr>
          <p:cNvPr id="75" name="CustomShape 2"/>
          <p:cNvSpPr/>
          <p:nvPr/>
        </p:nvSpPr>
        <p:spPr>
          <a:xfrm>
            <a:off x="0" y="1656000"/>
            <a:ext cx="10077480" cy="1725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algn="ctr">
              <a:lnSpc>
                <a:spcPct val="100000"/>
              </a:lnSpc>
              <a:spcBef>
                <a:spcPts val="641"/>
              </a:spcBef>
            </a:pPr>
            <a:r>
              <a:rPr b="0" lang="en-GB" sz="9600" spc="-1" strike="noStrike">
                <a:solidFill>
                  <a:srgbClr val="2a6099"/>
                </a:solidFill>
                <a:latin typeface="Arial"/>
                <a:ea typeface="DejaVu Sans"/>
              </a:rPr>
              <a:t>1 7/10 + 3 7/15</a:t>
            </a:r>
            <a:endParaRPr b="0" lang="en-GB" sz="96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dfdfd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CustomShape 1"/>
          <p:cNvSpPr/>
          <p:nvPr/>
        </p:nvSpPr>
        <p:spPr>
          <a:xfrm>
            <a:off x="0" y="288000"/>
            <a:ext cx="10078920" cy="1077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GB" sz="4400" spc="-1" strike="noStrike">
                <a:solidFill>
                  <a:srgbClr val="000000"/>
                </a:solidFill>
                <a:latin typeface="Arial"/>
                <a:ea typeface="DejaVu Sans"/>
              </a:rPr>
              <a:t>Practice Question</a:t>
            </a:r>
            <a:endParaRPr b="0" lang="en-GB" sz="4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dfdfd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CustomShape 1"/>
          <p:cNvSpPr/>
          <p:nvPr/>
        </p:nvSpPr>
        <p:spPr>
          <a:xfrm>
            <a:off x="0" y="288000"/>
            <a:ext cx="10078920" cy="1077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GB" sz="4400" spc="-1" strike="noStrike">
                <a:solidFill>
                  <a:srgbClr val="000000"/>
                </a:solidFill>
                <a:latin typeface="Arial"/>
                <a:ea typeface="DejaVu Sans"/>
              </a:rPr>
              <a:t>Q4: FRACTION ADDITION (5 points)</a:t>
            </a:r>
            <a:endParaRPr b="0" lang="en-GB" sz="4400" spc="-1" strike="noStrike">
              <a:latin typeface="Arial"/>
            </a:endParaRPr>
          </a:p>
        </p:txBody>
      </p:sp>
      <p:sp>
        <p:nvSpPr>
          <p:cNvPr id="77" name="CustomShape 2"/>
          <p:cNvSpPr/>
          <p:nvPr/>
        </p:nvSpPr>
        <p:spPr>
          <a:xfrm>
            <a:off x="0" y="1656000"/>
            <a:ext cx="10077480" cy="1725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algn="ctr">
              <a:lnSpc>
                <a:spcPct val="100000"/>
              </a:lnSpc>
              <a:spcBef>
                <a:spcPts val="641"/>
              </a:spcBef>
            </a:pPr>
            <a:r>
              <a:rPr b="0" lang="en-GB" sz="9600" spc="-1" strike="noStrike">
                <a:solidFill>
                  <a:srgbClr val="2a6099"/>
                </a:solidFill>
                <a:latin typeface="Arial"/>
                <a:ea typeface="DejaVu Sans"/>
              </a:rPr>
              <a:t>…</a:t>
            </a:r>
            <a:endParaRPr b="0" lang="en-GB" sz="96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dfdfd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CustomShape 1"/>
          <p:cNvSpPr/>
          <p:nvPr/>
        </p:nvSpPr>
        <p:spPr>
          <a:xfrm>
            <a:off x="0" y="288000"/>
            <a:ext cx="10078920" cy="1077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GB" sz="4400" spc="-1" strike="noStrike">
                <a:solidFill>
                  <a:srgbClr val="000000"/>
                </a:solidFill>
                <a:latin typeface="Arial"/>
                <a:ea typeface="DejaVu Sans"/>
              </a:rPr>
              <a:t>Q4: FRACTION ADDITION (5 points)</a:t>
            </a:r>
            <a:endParaRPr b="0" lang="en-GB" sz="4400" spc="-1" strike="noStrike">
              <a:latin typeface="Arial"/>
            </a:endParaRPr>
          </a:p>
        </p:txBody>
      </p:sp>
      <p:sp>
        <p:nvSpPr>
          <p:cNvPr id="79" name="CustomShape 2"/>
          <p:cNvSpPr/>
          <p:nvPr/>
        </p:nvSpPr>
        <p:spPr>
          <a:xfrm>
            <a:off x="0" y="1656000"/>
            <a:ext cx="10077480" cy="1725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algn="ctr">
              <a:lnSpc>
                <a:spcPct val="100000"/>
              </a:lnSpc>
              <a:spcBef>
                <a:spcPts val="641"/>
              </a:spcBef>
            </a:pPr>
            <a:r>
              <a:rPr b="0" lang="en-GB" sz="9600" spc="-1" strike="noStrike">
                <a:solidFill>
                  <a:srgbClr val="2a6099"/>
                </a:solidFill>
                <a:latin typeface="Arial"/>
                <a:ea typeface="DejaVu Sans"/>
              </a:rPr>
              <a:t>1 7/10 + 3 7/15</a:t>
            </a:r>
            <a:endParaRPr b="0" lang="en-GB" sz="9600" spc="-1" strike="noStrike">
              <a:latin typeface="Arial"/>
            </a:endParaRPr>
          </a:p>
        </p:txBody>
      </p:sp>
      <p:sp>
        <p:nvSpPr>
          <p:cNvPr id="80" name="CustomShape 3"/>
          <p:cNvSpPr/>
          <p:nvPr/>
        </p:nvSpPr>
        <p:spPr>
          <a:xfrm>
            <a:off x="0" y="3456000"/>
            <a:ext cx="10077480" cy="1725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algn="ctr">
              <a:lnSpc>
                <a:spcPct val="100000"/>
              </a:lnSpc>
              <a:spcBef>
                <a:spcPts val="641"/>
              </a:spcBef>
            </a:pPr>
            <a:r>
              <a:rPr b="0" lang="en-GB" sz="9600" spc="-1" strike="noStrike">
                <a:solidFill>
                  <a:srgbClr val="069a2e"/>
                </a:solidFill>
                <a:latin typeface="Arial"/>
                <a:ea typeface="DejaVu Sans"/>
              </a:rPr>
              <a:t>5 1/6</a:t>
            </a:r>
            <a:endParaRPr b="0" lang="en-GB" sz="96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dfdfd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CustomShape 1"/>
          <p:cNvSpPr/>
          <p:nvPr/>
        </p:nvSpPr>
        <p:spPr>
          <a:xfrm>
            <a:off x="0" y="288000"/>
            <a:ext cx="10078920" cy="1077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GB" sz="4400" spc="-1" strike="noStrike">
                <a:solidFill>
                  <a:srgbClr val="000000"/>
                </a:solidFill>
                <a:latin typeface="Arial"/>
                <a:ea typeface="DejaVu Sans"/>
              </a:rPr>
              <a:t>Q5: CALENDAR DATE (5 points)</a:t>
            </a:r>
            <a:endParaRPr b="0" lang="en-GB" sz="4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dfdfd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CustomShape 1"/>
          <p:cNvSpPr/>
          <p:nvPr/>
        </p:nvSpPr>
        <p:spPr>
          <a:xfrm>
            <a:off x="0" y="288000"/>
            <a:ext cx="10078920" cy="1077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GB" sz="4400" spc="-1" strike="noStrike">
                <a:solidFill>
                  <a:srgbClr val="000000"/>
                </a:solidFill>
                <a:latin typeface="Arial"/>
                <a:ea typeface="DejaVu Sans"/>
              </a:rPr>
              <a:t>Q5: CALENDAR DATE (5 points)</a:t>
            </a:r>
            <a:endParaRPr b="0" lang="en-GB" sz="4400" spc="-1" strike="noStrike">
              <a:latin typeface="Arial"/>
            </a:endParaRPr>
          </a:p>
        </p:txBody>
      </p:sp>
      <p:sp>
        <p:nvSpPr>
          <p:cNvPr id="83" name="CustomShape 2"/>
          <p:cNvSpPr/>
          <p:nvPr/>
        </p:nvSpPr>
        <p:spPr>
          <a:xfrm>
            <a:off x="0" y="1656000"/>
            <a:ext cx="10077480" cy="1725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algn="ctr">
              <a:lnSpc>
                <a:spcPct val="100000"/>
              </a:lnSpc>
              <a:spcBef>
                <a:spcPts val="641"/>
              </a:spcBef>
            </a:pPr>
            <a:r>
              <a:rPr b="0" lang="en-GB" sz="9600" spc="-1" strike="noStrike">
                <a:solidFill>
                  <a:srgbClr val="2a6099"/>
                </a:solidFill>
                <a:latin typeface="Arial"/>
                <a:ea typeface="DejaVu Sans"/>
              </a:rPr>
              <a:t>24/10/1786</a:t>
            </a:r>
            <a:endParaRPr b="0" lang="en-GB" sz="96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dfdfd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CustomShape 1"/>
          <p:cNvSpPr/>
          <p:nvPr/>
        </p:nvSpPr>
        <p:spPr>
          <a:xfrm>
            <a:off x="0" y="288000"/>
            <a:ext cx="10078920" cy="1077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GB" sz="4400" spc="-1" strike="noStrike">
                <a:solidFill>
                  <a:srgbClr val="000000"/>
                </a:solidFill>
                <a:latin typeface="Arial"/>
                <a:ea typeface="DejaVu Sans"/>
              </a:rPr>
              <a:t>Q5: CALENDAR DATE (5 points)</a:t>
            </a:r>
            <a:endParaRPr b="0" lang="en-GB" sz="4400" spc="-1" strike="noStrike">
              <a:latin typeface="Arial"/>
            </a:endParaRPr>
          </a:p>
        </p:txBody>
      </p:sp>
      <p:sp>
        <p:nvSpPr>
          <p:cNvPr id="85" name="CustomShape 2"/>
          <p:cNvSpPr/>
          <p:nvPr/>
        </p:nvSpPr>
        <p:spPr>
          <a:xfrm>
            <a:off x="0" y="1656000"/>
            <a:ext cx="10077480" cy="1725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algn="ctr">
              <a:lnSpc>
                <a:spcPct val="100000"/>
              </a:lnSpc>
              <a:spcBef>
                <a:spcPts val="641"/>
              </a:spcBef>
            </a:pPr>
            <a:r>
              <a:rPr b="0" lang="en-GB" sz="9600" spc="-1" strike="noStrike">
                <a:solidFill>
                  <a:srgbClr val="2a6099"/>
                </a:solidFill>
                <a:latin typeface="Arial"/>
                <a:ea typeface="DejaVu Sans"/>
              </a:rPr>
              <a:t>…</a:t>
            </a:r>
            <a:endParaRPr b="0" lang="en-GB" sz="96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dfdfd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CustomShape 1"/>
          <p:cNvSpPr/>
          <p:nvPr/>
        </p:nvSpPr>
        <p:spPr>
          <a:xfrm>
            <a:off x="0" y="288000"/>
            <a:ext cx="10078920" cy="1077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GB" sz="4400" spc="-1" strike="noStrike">
                <a:solidFill>
                  <a:srgbClr val="000000"/>
                </a:solidFill>
                <a:latin typeface="Arial"/>
                <a:ea typeface="DejaVu Sans"/>
              </a:rPr>
              <a:t>Q5: CALENDAR DATE (5 points)</a:t>
            </a:r>
            <a:endParaRPr b="0" lang="en-GB" sz="4400" spc="-1" strike="noStrike">
              <a:latin typeface="Arial"/>
            </a:endParaRPr>
          </a:p>
        </p:txBody>
      </p:sp>
      <p:sp>
        <p:nvSpPr>
          <p:cNvPr id="87" name="CustomShape 2"/>
          <p:cNvSpPr/>
          <p:nvPr/>
        </p:nvSpPr>
        <p:spPr>
          <a:xfrm>
            <a:off x="0" y="1656000"/>
            <a:ext cx="10077480" cy="1725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algn="ctr">
              <a:lnSpc>
                <a:spcPct val="100000"/>
              </a:lnSpc>
              <a:spcBef>
                <a:spcPts val="641"/>
              </a:spcBef>
            </a:pPr>
            <a:r>
              <a:rPr b="0" lang="en-GB" sz="9600" spc="-1" strike="noStrike">
                <a:solidFill>
                  <a:srgbClr val="2a6099"/>
                </a:solidFill>
                <a:latin typeface="Arial"/>
                <a:ea typeface="DejaVu Sans"/>
              </a:rPr>
              <a:t>24/10/1786</a:t>
            </a:r>
            <a:endParaRPr b="0" lang="en-GB" sz="9600" spc="-1" strike="noStrike">
              <a:latin typeface="Arial"/>
            </a:endParaRPr>
          </a:p>
        </p:txBody>
      </p:sp>
      <p:sp>
        <p:nvSpPr>
          <p:cNvPr id="88" name="CustomShape 3"/>
          <p:cNvSpPr/>
          <p:nvPr/>
        </p:nvSpPr>
        <p:spPr>
          <a:xfrm>
            <a:off x="0" y="3456000"/>
            <a:ext cx="10077480" cy="1725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algn="ctr">
              <a:lnSpc>
                <a:spcPct val="100000"/>
              </a:lnSpc>
              <a:spcBef>
                <a:spcPts val="641"/>
              </a:spcBef>
            </a:pPr>
            <a:r>
              <a:rPr b="0" lang="en-GB" sz="9600" spc="-1" strike="noStrike">
                <a:solidFill>
                  <a:srgbClr val="069a2e"/>
                </a:solidFill>
                <a:latin typeface="Arial"/>
                <a:ea typeface="DejaVu Sans"/>
              </a:rPr>
              <a:t>Tuesday</a:t>
            </a:r>
            <a:endParaRPr b="0" lang="en-GB" sz="96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dfdfd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CustomShape 1"/>
          <p:cNvSpPr/>
          <p:nvPr/>
        </p:nvSpPr>
        <p:spPr>
          <a:xfrm>
            <a:off x="0" y="288000"/>
            <a:ext cx="10078920" cy="1077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GB" sz="4400" spc="-1" strike="noStrike">
                <a:solidFill>
                  <a:srgbClr val="000000"/>
                </a:solidFill>
                <a:latin typeface="Arial"/>
                <a:ea typeface="DejaVu Sans"/>
              </a:rPr>
              <a:t>Q6: EXACT SQUARE ROOT (5 points)</a:t>
            </a:r>
            <a:endParaRPr b="0" lang="en-GB" sz="4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dfdfd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CustomShape 1"/>
          <p:cNvSpPr/>
          <p:nvPr/>
        </p:nvSpPr>
        <p:spPr>
          <a:xfrm>
            <a:off x="0" y="288000"/>
            <a:ext cx="10078920" cy="1077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GB" sz="4400" spc="-1" strike="noStrike">
                <a:solidFill>
                  <a:srgbClr val="000000"/>
                </a:solidFill>
                <a:latin typeface="Arial"/>
                <a:ea typeface="DejaVu Sans"/>
              </a:rPr>
              <a:t>Q6: EXACT SQUARE ROOT (5 points)</a:t>
            </a:r>
            <a:endParaRPr b="0" lang="en-GB" sz="4400" spc="-1" strike="noStrike">
              <a:latin typeface="Arial"/>
            </a:endParaRPr>
          </a:p>
        </p:txBody>
      </p:sp>
      <p:sp>
        <p:nvSpPr>
          <p:cNvPr id="91" name="CustomShape 2"/>
          <p:cNvSpPr/>
          <p:nvPr/>
        </p:nvSpPr>
        <p:spPr>
          <a:xfrm>
            <a:off x="0" y="1656000"/>
            <a:ext cx="10077480" cy="1725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algn="ctr">
              <a:lnSpc>
                <a:spcPct val="100000"/>
              </a:lnSpc>
              <a:spcBef>
                <a:spcPts val="641"/>
              </a:spcBef>
            </a:pPr>
            <a:r>
              <a:rPr b="0" lang="en-GB" sz="9600" spc="-1" strike="noStrike">
                <a:solidFill>
                  <a:srgbClr val="2a6099"/>
                </a:solidFill>
                <a:latin typeface="Arial"/>
                <a:ea typeface="DejaVu Sans"/>
              </a:rPr>
              <a:t>26306641</a:t>
            </a:r>
            <a:endParaRPr b="0" lang="en-GB" sz="96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dfdfd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CustomShape 1"/>
          <p:cNvSpPr/>
          <p:nvPr/>
        </p:nvSpPr>
        <p:spPr>
          <a:xfrm>
            <a:off x="0" y="288000"/>
            <a:ext cx="10078920" cy="1077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GB" sz="4400" spc="-1" strike="noStrike">
                <a:solidFill>
                  <a:srgbClr val="000000"/>
                </a:solidFill>
                <a:latin typeface="Arial"/>
                <a:ea typeface="DejaVu Sans"/>
              </a:rPr>
              <a:t>Q6: EXACT SQUARE ROOT (5 points)</a:t>
            </a:r>
            <a:endParaRPr b="0" lang="en-GB" sz="4400" spc="-1" strike="noStrike">
              <a:latin typeface="Arial"/>
            </a:endParaRPr>
          </a:p>
        </p:txBody>
      </p:sp>
      <p:sp>
        <p:nvSpPr>
          <p:cNvPr id="93" name="CustomShape 2"/>
          <p:cNvSpPr/>
          <p:nvPr/>
        </p:nvSpPr>
        <p:spPr>
          <a:xfrm>
            <a:off x="0" y="1656000"/>
            <a:ext cx="10077480" cy="1725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algn="ctr">
              <a:lnSpc>
                <a:spcPct val="100000"/>
              </a:lnSpc>
              <a:spcBef>
                <a:spcPts val="641"/>
              </a:spcBef>
            </a:pPr>
            <a:r>
              <a:rPr b="0" lang="en-GB" sz="9600" spc="-1" strike="noStrike">
                <a:solidFill>
                  <a:srgbClr val="2a6099"/>
                </a:solidFill>
                <a:latin typeface="Arial"/>
                <a:ea typeface="DejaVu Sans"/>
              </a:rPr>
              <a:t>…</a:t>
            </a:r>
            <a:endParaRPr b="0" lang="en-GB" sz="96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dfdfd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CustomShape 1"/>
          <p:cNvSpPr/>
          <p:nvPr/>
        </p:nvSpPr>
        <p:spPr>
          <a:xfrm>
            <a:off x="0" y="288000"/>
            <a:ext cx="10078920" cy="1077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GB" sz="4400" spc="-1" strike="noStrike">
                <a:solidFill>
                  <a:srgbClr val="000000"/>
                </a:solidFill>
                <a:latin typeface="Arial"/>
                <a:ea typeface="DejaVu Sans"/>
              </a:rPr>
              <a:t>Q6: EXACT SQUARE ROOT (5 points)</a:t>
            </a:r>
            <a:endParaRPr b="0" lang="en-GB" sz="4400" spc="-1" strike="noStrike">
              <a:latin typeface="Arial"/>
            </a:endParaRPr>
          </a:p>
        </p:txBody>
      </p:sp>
      <p:sp>
        <p:nvSpPr>
          <p:cNvPr id="95" name="CustomShape 2"/>
          <p:cNvSpPr/>
          <p:nvPr/>
        </p:nvSpPr>
        <p:spPr>
          <a:xfrm>
            <a:off x="0" y="1656000"/>
            <a:ext cx="10077480" cy="1725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algn="ctr">
              <a:lnSpc>
                <a:spcPct val="100000"/>
              </a:lnSpc>
              <a:spcBef>
                <a:spcPts val="641"/>
              </a:spcBef>
            </a:pPr>
            <a:r>
              <a:rPr b="0" lang="en-GB" sz="9600" spc="-1" strike="noStrike">
                <a:solidFill>
                  <a:srgbClr val="2a6099"/>
                </a:solidFill>
                <a:latin typeface="Arial"/>
                <a:ea typeface="DejaVu Sans"/>
              </a:rPr>
              <a:t>26306641</a:t>
            </a:r>
            <a:endParaRPr b="0" lang="en-GB" sz="9600" spc="-1" strike="noStrike">
              <a:latin typeface="Arial"/>
            </a:endParaRPr>
          </a:p>
        </p:txBody>
      </p:sp>
      <p:sp>
        <p:nvSpPr>
          <p:cNvPr id="96" name="CustomShape 3"/>
          <p:cNvSpPr/>
          <p:nvPr/>
        </p:nvSpPr>
        <p:spPr>
          <a:xfrm>
            <a:off x="0" y="3456000"/>
            <a:ext cx="10077480" cy="1725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algn="ctr">
              <a:lnSpc>
                <a:spcPct val="100000"/>
              </a:lnSpc>
              <a:spcBef>
                <a:spcPts val="641"/>
              </a:spcBef>
            </a:pPr>
            <a:r>
              <a:rPr b="0" lang="en-GB" sz="9600" spc="-1" strike="noStrike">
                <a:solidFill>
                  <a:srgbClr val="069a2e"/>
                </a:solidFill>
                <a:latin typeface="Arial"/>
                <a:ea typeface="DejaVu Sans"/>
              </a:rPr>
              <a:t>5129</a:t>
            </a:r>
            <a:endParaRPr b="0" lang="en-GB" sz="96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dfdfd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CustomShape 1"/>
          <p:cNvSpPr/>
          <p:nvPr/>
        </p:nvSpPr>
        <p:spPr>
          <a:xfrm>
            <a:off x="0" y="288000"/>
            <a:ext cx="10078920" cy="1077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GB" sz="4400" spc="-1" strike="noStrike">
                <a:solidFill>
                  <a:srgbClr val="000000"/>
                </a:solidFill>
                <a:latin typeface="Arial"/>
                <a:ea typeface="DejaVu Sans"/>
              </a:rPr>
              <a:t>Practice Question</a:t>
            </a:r>
            <a:endParaRPr b="0" lang="en-GB" sz="4400" spc="-1" strike="noStrike">
              <a:latin typeface="Arial"/>
            </a:endParaRPr>
          </a:p>
        </p:txBody>
      </p:sp>
      <p:sp>
        <p:nvSpPr>
          <p:cNvPr id="43" name="CustomShape 2"/>
          <p:cNvSpPr/>
          <p:nvPr/>
        </p:nvSpPr>
        <p:spPr>
          <a:xfrm>
            <a:off x="0" y="1656000"/>
            <a:ext cx="10077480" cy="1725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algn="ctr">
              <a:lnSpc>
                <a:spcPct val="100000"/>
              </a:lnSpc>
              <a:spcBef>
                <a:spcPts val="641"/>
              </a:spcBef>
            </a:pPr>
            <a:r>
              <a:rPr b="0" lang="en-GB" sz="9600" spc="-1" strike="noStrike">
                <a:solidFill>
                  <a:srgbClr val="2a6099"/>
                </a:solidFill>
                <a:latin typeface="Arial"/>
                <a:ea typeface="DejaVu Sans"/>
              </a:rPr>
              <a:t>12 + 34</a:t>
            </a:r>
            <a:endParaRPr b="0" lang="en-GB" sz="96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dfdfd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CustomShape 1"/>
          <p:cNvSpPr/>
          <p:nvPr/>
        </p:nvSpPr>
        <p:spPr>
          <a:xfrm>
            <a:off x="0" y="288000"/>
            <a:ext cx="10078920" cy="1077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GB" sz="4400" spc="-1" strike="noStrike">
                <a:solidFill>
                  <a:srgbClr val="000000"/>
                </a:solidFill>
                <a:latin typeface="Arial"/>
                <a:ea typeface="DejaVu Sans"/>
              </a:rPr>
              <a:t>Q7: EXACT DIVISION (5 points)</a:t>
            </a:r>
            <a:endParaRPr b="0" lang="en-GB" sz="4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dfdfd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CustomShape 1"/>
          <p:cNvSpPr/>
          <p:nvPr/>
        </p:nvSpPr>
        <p:spPr>
          <a:xfrm>
            <a:off x="0" y="288000"/>
            <a:ext cx="10078920" cy="1077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GB" sz="4400" spc="-1" strike="noStrike">
                <a:solidFill>
                  <a:srgbClr val="000000"/>
                </a:solidFill>
                <a:latin typeface="Arial"/>
                <a:ea typeface="DejaVu Sans"/>
              </a:rPr>
              <a:t>Q7: EXACT DIVISION (5 points)</a:t>
            </a:r>
            <a:endParaRPr b="0" lang="en-GB" sz="4400" spc="-1" strike="noStrike">
              <a:latin typeface="Arial"/>
            </a:endParaRPr>
          </a:p>
        </p:txBody>
      </p:sp>
      <p:sp>
        <p:nvSpPr>
          <p:cNvPr id="99" name="CustomShape 2"/>
          <p:cNvSpPr/>
          <p:nvPr/>
        </p:nvSpPr>
        <p:spPr>
          <a:xfrm>
            <a:off x="0" y="1656000"/>
            <a:ext cx="10077480" cy="1725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algn="ctr">
              <a:lnSpc>
                <a:spcPct val="100000"/>
              </a:lnSpc>
              <a:spcBef>
                <a:spcPts val="641"/>
              </a:spcBef>
            </a:pPr>
            <a:r>
              <a:rPr b="0" lang="en-GB" sz="9600" spc="-1" strike="noStrike">
                <a:solidFill>
                  <a:srgbClr val="2a6099"/>
                </a:solidFill>
                <a:latin typeface="Arial"/>
                <a:ea typeface="DejaVu Sans"/>
              </a:rPr>
              <a:t>35424 / 48</a:t>
            </a:r>
            <a:endParaRPr b="0" lang="en-GB" sz="96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dfdfd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CustomShape 1"/>
          <p:cNvSpPr/>
          <p:nvPr/>
        </p:nvSpPr>
        <p:spPr>
          <a:xfrm>
            <a:off x="0" y="288000"/>
            <a:ext cx="10078920" cy="1077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GB" sz="4400" spc="-1" strike="noStrike">
                <a:solidFill>
                  <a:srgbClr val="000000"/>
                </a:solidFill>
                <a:latin typeface="Arial"/>
                <a:ea typeface="DejaVu Sans"/>
              </a:rPr>
              <a:t>Q7: EXACT DIVISION (5 points)</a:t>
            </a:r>
            <a:endParaRPr b="0" lang="en-GB" sz="4400" spc="-1" strike="noStrike">
              <a:latin typeface="Arial"/>
            </a:endParaRPr>
          </a:p>
        </p:txBody>
      </p:sp>
      <p:sp>
        <p:nvSpPr>
          <p:cNvPr id="101" name="CustomShape 2"/>
          <p:cNvSpPr/>
          <p:nvPr/>
        </p:nvSpPr>
        <p:spPr>
          <a:xfrm>
            <a:off x="0" y="1656000"/>
            <a:ext cx="10077480" cy="1725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algn="ctr">
              <a:lnSpc>
                <a:spcPct val="100000"/>
              </a:lnSpc>
              <a:spcBef>
                <a:spcPts val="641"/>
              </a:spcBef>
            </a:pPr>
            <a:r>
              <a:rPr b="0" lang="en-GB" sz="9600" spc="-1" strike="noStrike">
                <a:solidFill>
                  <a:srgbClr val="2a6099"/>
                </a:solidFill>
                <a:latin typeface="Arial"/>
                <a:ea typeface="DejaVu Sans"/>
              </a:rPr>
              <a:t>…</a:t>
            </a:r>
            <a:endParaRPr b="0" lang="en-GB" sz="96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dfdfd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CustomShape 1"/>
          <p:cNvSpPr/>
          <p:nvPr/>
        </p:nvSpPr>
        <p:spPr>
          <a:xfrm>
            <a:off x="0" y="288000"/>
            <a:ext cx="10078920" cy="1077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GB" sz="4400" spc="-1" strike="noStrike">
                <a:solidFill>
                  <a:srgbClr val="000000"/>
                </a:solidFill>
                <a:latin typeface="Arial"/>
                <a:ea typeface="DejaVu Sans"/>
              </a:rPr>
              <a:t>Q7: EXACT DIVISION (5 points)</a:t>
            </a:r>
            <a:endParaRPr b="0" lang="en-GB" sz="4400" spc="-1" strike="noStrike">
              <a:latin typeface="Arial"/>
            </a:endParaRPr>
          </a:p>
        </p:txBody>
      </p:sp>
      <p:sp>
        <p:nvSpPr>
          <p:cNvPr id="103" name="CustomShape 2"/>
          <p:cNvSpPr/>
          <p:nvPr/>
        </p:nvSpPr>
        <p:spPr>
          <a:xfrm>
            <a:off x="0" y="1656000"/>
            <a:ext cx="10077480" cy="1725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algn="ctr">
              <a:lnSpc>
                <a:spcPct val="100000"/>
              </a:lnSpc>
              <a:spcBef>
                <a:spcPts val="641"/>
              </a:spcBef>
            </a:pPr>
            <a:r>
              <a:rPr b="0" lang="en-GB" sz="9600" spc="-1" strike="noStrike">
                <a:solidFill>
                  <a:srgbClr val="2a6099"/>
                </a:solidFill>
                <a:latin typeface="Arial"/>
                <a:ea typeface="DejaVu Sans"/>
              </a:rPr>
              <a:t>35424 / 48</a:t>
            </a:r>
            <a:endParaRPr b="0" lang="en-GB" sz="9600" spc="-1" strike="noStrike">
              <a:latin typeface="Arial"/>
            </a:endParaRPr>
          </a:p>
        </p:txBody>
      </p:sp>
      <p:sp>
        <p:nvSpPr>
          <p:cNvPr id="104" name="CustomShape 3"/>
          <p:cNvSpPr/>
          <p:nvPr/>
        </p:nvSpPr>
        <p:spPr>
          <a:xfrm>
            <a:off x="0" y="3456000"/>
            <a:ext cx="10077480" cy="1725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algn="ctr">
              <a:lnSpc>
                <a:spcPct val="100000"/>
              </a:lnSpc>
              <a:spcBef>
                <a:spcPts val="641"/>
              </a:spcBef>
            </a:pPr>
            <a:r>
              <a:rPr b="0" lang="en-GB" sz="9600" spc="-1" strike="noStrike">
                <a:solidFill>
                  <a:srgbClr val="069a2e"/>
                </a:solidFill>
                <a:latin typeface="Arial"/>
                <a:ea typeface="DejaVu Sans"/>
              </a:rPr>
              <a:t>738</a:t>
            </a:r>
            <a:endParaRPr b="0" lang="en-GB" sz="96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dfdfd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CustomShape 1"/>
          <p:cNvSpPr/>
          <p:nvPr/>
        </p:nvSpPr>
        <p:spPr>
          <a:xfrm>
            <a:off x="0" y="288000"/>
            <a:ext cx="10078920" cy="1077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GB" sz="4400" spc="-1" strike="noStrike">
                <a:solidFill>
                  <a:srgbClr val="000000"/>
                </a:solidFill>
                <a:latin typeface="Arial"/>
                <a:ea typeface="DejaVu Sans"/>
              </a:rPr>
              <a:t>Q8: MIXED OPERATIONS (5 points)</a:t>
            </a:r>
            <a:endParaRPr b="0" lang="en-GB" sz="4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dfdfd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CustomShape 1"/>
          <p:cNvSpPr/>
          <p:nvPr/>
        </p:nvSpPr>
        <p:spPr>
          <a:xfrm>
            <a:off x="0" y="288000"/>
            <a:ext cx="10078920" cy="1077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GB" sz="4400" spc="-1" strike="noStrike">
                <a:solidFill>
                  <a:srgbClr val="000000"/>
                </a:solidFill>
                <a:latin typeface="Arial"/>
                <a:ea typeface="DejaVu Sans"/>
              </a:rPr>
              <a:t>Q8: MIXED OPERATIONS (5 points)</a:t>
            </a:r>
            <a:endParaRPr b="0" lang="en-GB" sz="4400" spc="-1" strike="noStrike">
              <a:latin typeface="Arial"/>
            </a:endParaRPr>
          </a:p>
        </p:txBody>
      </p:sp>
      <p:sp>
        <p:nvSpPr>
          <p:cNvPr id="107" name="CustomShape 2"/>
          <p:cNvSpPr/>
          <p:nvPr/>
        </p:nvSpPr>
        <p:spPr>
          <a:xfrm>
            <a:off x="0" y="1656000"/>
            <a:ext cx="10077480" cy="1725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algn="ctr">
              <a:lnSpc>
                <a:spcPct val="100000"/>
              </a:lnSpc>
              <a:spcBef>
                <a:spcPts val="641"/>
              </a:spcBef>
            </a:pPr>
            <a:r>
              <a:rPr b="0" lang="en-GB" sz="9600" spc="-1" strike="noStrike">
                <a:solidFill>
                  <a:srgbClr val="2a6099"/>
                </a:solidFill>
                <a:latin typeface="Arial"/>
                <a:ea typeface="DejaVu Sans"/>
              </a:rPr>
              <a:t>99 x 5 + 13 x 8</a:t>
            </a:r>
            <a:endParaRPr b="0" lang="en-GB" sz="96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dfdfd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CustomShape 1"/>
          <p:cNvSpPr/>
          <p:nvPr/>
        </p:nvSpPr>
        <p:spPr>
          <a:xfrm>
            <a:off x="0" y="288000"/>
            <a:ext cx="10078920" cy="1077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GB" sz="4400" spc="-1" strike="noStrike">
                <a:solidFill>
                  <a:srgbClr val="000000"/>
                </a:solidFill>
                <a:latin typeface="Arial"/>
                <a:ea typeface="DejaVu Sans"/>
              </a:rPr>
              <a:t>Q8: MIXED OPERATIONS (5 points)</a:t>
            </a:r>
            <a:endParaRPr b="0" lang="en-GB" sz="4400" spc="-1" strike="noStrike">
              <a:latin typeface="Arial"/>
            </a:endParaRPr>
          </a:p>
        </p:txBody>
      </p:sp>
      <p:sp>
        <p:nvSpPr>
          <p:cNvPr id="109" name="CustomShape 2"/>
          <p:cNvSpPr/>
          <p:nvPr/>
        </p:nvSpPr>
        <p:spPr>
          <a:xfrm>
            <a:off x="0" y="1656000"/>
            <a:ext cx="10077480" cy="1725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algn="ctr">
              <a:lnSpc>
                <a:spcPct val="100000"/>
              </a:lnSpc>
              <a:spcBef>
                <a:spcPts val="641"/>
              </a:spcBef>
            </a:pPr>
            <a:r>
              <a:rPr b="0" lang="en-GB" sz="9600" spc="-1" strike="noStrike">
                <a:solidFill>
                  <a:srgbClr val="2a6099"/>
                </a:solidFill>
                <a:latin typeface="Arial"/>
                <a:ea typeface="DejaVu Sans"/>
              </a:rPr>
              <a:t>…</a:t>
            </a:r>
            <a:endParaRPr b="0" lang="en-GB" sz="96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dfdfd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CustomShape 1"/>
          <p:cNvSpPr/>
          <p:nvPr/>
        </p:nvSpPr>
        <p:spPr>
          <a:xfrm>
            <a:off x="0" y="288000"/>
            <a:ext cx="10078920" cy="1077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GB" sz="4400" spc="-1" strike="noStrike">
                <a:solidFill>
                  <a:srgbClr val="000000"/>
                </a:solidFill>
                <a:latin typeface="Arial"/>
                <a:ea typeface="DejaVu Sans"/>
              </a:rPr>
              <a:t>Q8: MIXED OPERATIONS (5 points)</a:t>
            </a:r>
            <a:endParaRPr b="0" lang="en-GB" sz="4400" spc="-1" strike="noStrike">
              <a:latin typeface="Arial"/>
            </a:endParaRPr>
          </a:p>
        </p:txBody>
      </p:sp>
      <p:sp>
        <p:nvSpPr>
          <p:cNvPr id="111" name="CustomShape 2"/>
          <p:cNvSpPr/>
          <p:nvPr/>
        </p:nvSpPr>
        <p:spPr>
          <a:xfrm>
            <a:off x="0" y="1656000"/>
            <a:ext cx="10077480" cy="1725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algn="ctr">
              <a:lnSpc>
                <a:spcPct val="100000"/>
              </a:lnSpc>
              <a:spcBef>
                <a:spcPts val="641"/>
              </a:spcBef>
            </a:pPr>
            <a:r>
              <a:rPr b="0" lang="en-GB" sz="9600" spc="-1" strike="noStrike">
                <a:solidFill>
                  <a:srgbClr val="2a6099"/>
                </a:solidFill>
                <a:latin typeface="Arial"/>
                <a:ea typeface="DejaVu Sans"/>
              </a:rPr>
              <a:t>99 x 5 + 13 x 8</a:t>
            </a:r>
            <a:endParaRPr b="0" lang="en-GB" sz="9600" spc="-1" strike="noStrike">
              <a:latin typeface="Arial"/>
            </a:endParaRPr>
          </a:p>
        </p:txBody>
      </p:sp>
      <p:sp>
        <p:nvSpPr>
          <p:cNvPr id="112" name="CustomShape 3"/>
          <p:cNvSpPr/>
          <p:nvPr/>
        </p:nvSpPr>
        <p:spPr>
          <a:xfrm>
            <a:off x="0" y="3456000"/>
            <a:ext cx="10077480" cy="1725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algn="ctr">
              <a:lnSpc>
                <a:spcPct val="100000"/>
              </a:lnSpc>
              <a:spcBef>
                <a:spcPts val="641"/>
              </a:spcBef>
            </a:pPr>
            <a:r>
              <a:rPr b="0" lang="en-GB" sz="9600" spc="-1" strike="noStrike">
                <a:solidFill>
                  <a:srgbClr val="069a2e"/>
                </a:solidFill>
                <a:latin typeface="Arial"/>
                <a:ea typeface="DejaVu Sans"/>
              </a:rPr>
              <a:t>599</a:t>
            </a:r>
            <a:endParaRPr b="0" lang="en-GB" sz="96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dfdfd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CustomShape 1"/>
          <p:cNvSpPr/>
          <p:nvPr/>
        </p:nvSpPr>
        <p:spPr>
          <a:xfrm>
            <a:off x="0" y="288000"/>
            <a:ext cx="10078920" cy="1077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GB" sz="4400" spc="-1" strike="noStrike">
                <a:solidFill>
                  <a:srgbClr val="000000"/>
                </a:solidFill>
                <a:latin typeface="Arial"/>
                <a:ea typeface="DejaVu Sans"/>
              </a:rPr>
              <a:t>Q9: MULTIPLICATION (6 points)</a:t>
            </a:r>
            <a:endParaRPr b="0" lang="en-GB" sz="4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dfdfd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CustomShape 1"/>
          <p:cNvSpPr/>
          <p:nvPr/>
        </p:nvSpPr>
        <p:spPr>
          <a:xfrm>
            <a:off x="0" y="288000"/>
            <a:ext cx="10078920" cy="1077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GB" sz="4400" spc="-1" strike="noStrike">
                <a:solidFill>
                  <a:srgbClr val="000000"/>
                </a:solidFill>
                <a:latin typeface="Arial"/>
                <a:ea typeface="DejaVu Sans"/>
              </a:rPr>
              <a:t>Q9: MULTIPLICATION (6 points)</a:t>
            </a:r>
            <a:endParaRPr b="0" lang="en-GB" sz="4400" spc="-1" strike="noStrike">
              <a:latin typeface="Arial"/>
            </a:endParaRPr>
          </a:p>
        </p:txBody>
      </p:sp>
      <p:sp>
        <p:nvSpPr>
          <p:cNvPr id="115" name="CustomShape 2"/>
          <p:cNvSpPr/>
          <p:nvPr/>
        </p:nvSpPr>
        <p:spPr>
          <a:xfrm>
            <a:off x="0" y="1656000"/>
            <a:ext cx="10077480" cy="1725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algn="ctr">
              <a:lnSpc>
                <a:spcPct val="100000"/>
              </a:lnSpc>
              <a:spcBef>
                <a:spcPts val="641"/>
              </a:spcBef>
            </a:pPr>
            <a:r>
              <a:rPr b="0" lang="en-GB" sz="9600" spc="-1" strike="noStrike">
                <a:solidFill>
                  <a:srgbClr val="2a6099"/>
                </a:solidFill>
                <a:latin typeface="Arial"/>
                <a:ea typeface="DejaVu Sans"/>
              </a:rPr>
              <a:t>984 x 133</a:t>
            </a:r>
            <a:endParaRPr b="0" lang="en-GB" sz="96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dfdfd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CustomShape 1"/>
          <p:cNvSpPr/>
          <p:nvPr/>
        </p:nvSpPr>
        <p:spPr>
          <a:xfrm>
            <a:off x="0" y="288000"/>
            <a:ext cx="10078920" cy="1077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GB" sz="4400" spc="-1" strike="noStrike">
                <a:solidFill>
                  <a:srgbClr val="000000"/>
                </a:solidFill>
                <a:latin typeface="Arial"/>
                <a:ea typeface="DejaVu Sans"/>
              </a:rPr>
              <a:t>Practice Question</a:t>
            </a:r>
            <a:endParaRPr b="0" lang="en-GB" sz="4400" spc="-1" strike="noStrike">
              <a:latin typeface="Arial"/>
            </a:endParaRPr>
          </a:p>
        </p:txBody>
      </p:sp>
      <p:sp>
        <p:nvSpPr>
          <p:cNvPr id="45" name="CustomShape 2"/>
          <p:cNvSpPr/>
          <p:nvPr/>
        </p:nvSpPr>
        <p:spPr>
          <a:xfrm>
            <a:off x="0" y="1656000"/>
            <a:ext cx="10077480" cy="1725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algn="ctr">
              <a:lnSpc>
                <a:spcPct val="100000"/>
              </a:lnSpc>
              <a:spcBef>
                <a:spcPts val="641"/>
              </a:spcBef>
            </a:pPr>
            <a:r>
              <a:rPr b="0" lang="en-GB" sz="9600" spc="-1" strike="noStrike">
                <a:solidFill>
                  <a:srgbClr val="2a6099"/>
                </a:solidFill>
                <a:latin typeface="Arial"/>
                <a:ea typeface="DejaVu Sans"/>
              </a:rPr>
              <a:t>…</a:t>
            </a:r>
            <a:endParaRPr b="0" lang="en-GB" sz="96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dfdfd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CustomShape 1"/>
          <p:cNvSpPr/>
          <p:nvPr/>
        </p:nvSpPr>
        <p:spPr>
          <a:xfrm>
            <a:off x="0" y="288000"/>
            <a:ext cx="10078920" cy="1077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GB" sz="4400" spc="-1" strike="noStrike">
                <a:solidFill>
                  <a:srgbClr val="000000"/>
                </a:solidFill>
                <a:latin typeface="Arial"/>
                <a:ea typeface="DejaVu Sans"/>
              </a:rPr>
              <a:t>Q9: MULTIPLICATION (6 points)</a:t>
            </a:r>
            <a:endParaRPr b="0" lang="en-GB" sz="4400" spc="-1" strike="noStrike">
              <a:latin typeface="Arial"/>
            </a:endParaRPr>
          </a:p>
        </p:txBody>
      </p:sp>
      <p:sp>
        <p:nvSpPr>
          <p:cNvPr id="117" name="CustomShape 2"/>
          <p:cNvSpPr/>
          <p:nvPr/>
        </p:nvSpPr>
        <p:spPr>
          <a:xfrm>
            <a:off x="0" y="1656000"/>
            <a:ext cx="10077480" cy="1725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algn="ctr">
              <a:lnSpc>
                <a:spcPct val="100000"/>
              </a:lnSpc>
              <a:spcBef>
                <a:spcPts val="641"/>
              </a:spcBef>
            </a:pPr>
            <a:r>
              <a:rPr b="0" lang="en-GB" sz="9600" spc="-1" strike="noStrike">
                <a:solidFill>
                  <a:srgbClr val="2a6099"/>
                </a:solidFill>
                <a:latin typeface="Arial"/>
                <a:ea typeface="DejaVu Sans"/>
              </a:rPr>
              <a:t>…</a:t>
            </a:r>
            <a:endParaRPr b="0" lang="en-GB" sz="96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dfdfd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CustomShape 1"/>
          <p:cNvSpPr/>
          <p:nvPr/>
        </p:nvSpPr>
        <p:spPr>
          <a:xfrm>
            <a:off x="0" y="288000"/>
            <a:ext cx="10078920" cy="1077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GB" sz="4400" spc="-1" strike="noStrike">
                <a:solidFill>
                  <a:srgbClr val="000000"/>
                </a:solidFill>
                <a:latin typeface="Arial"/>
                <a:ea typeface="DejaVu Sans"/>
              </a:rPr>
              <a:t>Q9: MULTIPLICATION (6 points)</a:t>
            </a:r>
            <a:endParaRPr b="0" lang="en-GB" sz="4400" spc="-1" strike="noStrike">
              <a:latin typeface="Arial"/>
            </a:endParaRPr>
          </a:p>
        </p:txBody>
      </p:sp>
      <p:sp>
        <p:nvSpPr>
          <p:cNvPr id="119" name="CustomShape 2"/>
          <p:cNvSpPr/>
          <p:nvPr/>
        </p:nvSpPr>
        <p:spPr>
          <a:xfrm>
            <a:off x="0" y="1656000"/>
            <a:ext cx="10077480" cy="1725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algn="ctr">
              <a:lnSpc>
                <a:spcPct val="100000"/>
              </a:lnSpc>
              <a:spcBef>
                <a:spcPts val="641"/>
              </a:spcBef>
            </a:pPr>
            <a:r>
              <a:rPr b="0" lang="en-GB" sz="9600" spc="-1" strike="noStrike">
                <a:solidFill>
                  <a:srgbClr val="2a6099"/>
                </a:solidFill>
                <a:latin typeface="Arial"/>
                <a:ea typeface="DejaVu Sans"/>
              </a:rPr>
              <a:t>984 x 133</a:t>
            </a:r>
            <a:endParaRPr b="0" lang="en-GB" sz="9600" spc="-1" strike="noStrike">
              <a:latin typeface="Arial"/>
            </a:endParaRPr>
          </a:p>
        </p:txBody>
      </p:sp>
      <p:sp>
        <p:nvSpPr>
          <p:cNvPr id="120" name="CustomShape 3"/>
          <p:cNvSpPr/>
          <p:nvPr/>
        </p:nvSpPr>
        <p:spPr>
          <a:xfrm>
            <a:off x="0" y="3456000"/>
            <a:ext cx="10077480" cy="1725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algn="ctr">
              <a:lnSpc>
                <a:spcPct val="100000"/>
              </a:lnSpc>
              <a:spcBef>
                <a:spcPts val="641"/>
              </a:spcBef>
            </a:pPr>
            <a:r>
              <a:rPr b="0" lang="en-GB" sz="9600" spc="-1" strike="noStrike">
                <a:solidFill>
                  <a:srgbClr val="069a2e"/>
                </a:solidFill>
                <a:latin typeface="Arial"/>
                <a:ea typeface="DejaVu Sans"/>
              </a:rPr>
              <a:t>130872</a:t>
            </a:r>
            <a:endParaRPr b="0" lang="en-GB" sz="96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dfdfd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CustomShape 1"/>
          <p:cNvSpPr/>
          <p:nvPr/>
        </p:nvSpPr>
        <p:spPr>
          <a:xfrm>
            <a:off x="0" y="288000"/>
            <a:ext cx="10078920" cy="1077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GB" sz="4400" spc="-1" strike="noStrike">
                <a:solidFill>
                  <a:srgbClr val="000000"/>
                </a:solidFill>
                <a:latin typeface="Arial"/>
                <a:ea typeface="DejaVu Sans"/>
              </a:rPr>
              <a:t>Q10: FRACTION ADDITION (6 points)</a:t>
            </a:r>
            <a:endParaRPr b="0" lang="en-GB" sz="4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dfdfd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CustomShape 1"/>
          <p:cNvSpPr/>
          <p:nvPr/>
        </p:nvSpPr>
        <p:spPr>
          <a:xfrm>
            <a:off x="0" y="288000"/>
            <a:ext cx="10078920" cy="1077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GB" sz="4400" spc="-1" strike="noStrike">
                <a:solidFill>
                  <a:srgbClr val="000000"/>
                </a:solidFill>
                <a:latin typeface="Arial"/>
                <a:ea typeface="DejaVu Sans"/>
              </a:rPr>
              <a:t>Q10: FRACTION ADDITION (6 points)</a:t>
            </a:r>
            <a:endParaRPr b="0" lang="en-GB" sz="4400" spc="-1" strike="noStrike">
              <a:latin typeface="Arial"/>
            </a:endParaRPr>
          </a:p>
        </p:txBody>
      </p:sp>
      <p:sp>
        <p:nvSpPr>
          <p:cNvPr id="123" name="CustomShape 2"/>
          <p:cNvSpPr/>
          <p:nvPr/>
        </p:nvSpPr>
        <p:spPr>
          <a:xfrm>
            <a:off x="0" y="1656000"/>
            <a:ext cx="10077480" cy="1725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algn="ctr">
              <a:lnSpc>
                <a:spcPct val="100000"/>
              </a:lnSpc>
              <a:spcBef>
                <a:spcPts val="641"/>
              </a:spcBef>
            </a:pPr>
            <a:r>
              <a:rPr b="0" lang="en-GB" sz="9600" spc="-1" strike="noStrike">
                <a:solidFill>
                  <a:srgbClr val="2a6099"/>
                </a:solidFill>
                <a:latin typeface="Arial"/>
                <a:ea typeface="DejaVu Sans"/>
              </a:rPr>
              <a:t>12/13 + 4/15</a:t>
            </a:r>
            <a:endParaRPr b="0" lang="en-GB" sz="96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dfdfd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CustomShape 1"/>
          <p:cNvSpPr/>
          <p:nvPr/>
        </p:nvSpPr>
        <p:spPr>
          <a:xfrm>
            <a:off x="0" y="288000"/>
            <a:ext cx="10078920" cy="1077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GB" sz="4400" spc="-1" strike="noStrike">
                <a:solidFill>
                  <a:srgbClr val="000000"/>
                </a:solidFill>
                <a:latin typeface="Arial"/>
                <a:ea typeface="DejaVu Sans"/>
              </a:rPr>
              <a:t>Q10: FRACTION ADDITION (6 points)</a:t>
            </a:r>
            <a:endParaRPr b="0" lang="en-GB" sz="4400" spc="-1" strike="noStrike">
              <a:latin typeface="Arial"/>
            </a:endParaRPr>
          </a:p>
        </p:txBody>
      </p:sp>
      <p:sp>
        <p:nvSpPr>
          <p:cNvPr id="125" name="CustomShape 2"/>
          <p:cNvSpPr/>
          <p:nvPr/>
        </p:nvSpPr>
        <p:spPr>
          <a:xfrm>
            <a:off x="0" y="1656000"/>
            <a:ext cx="10077480" cy="1725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algn="ctr">
              <a:lnSpc>
                <a:spcPct val="100000"/>
              </a:lnSpc>
              <a:spcBef>
                <a:spcPts val="641"/>
              </a:spcBef>
            </a:pPr>
            <a:r>
              <a:rPr b="0" lang="en-GB" sz="9600" spc="-1" strike="noStrike">
                <a:solidFill>
                  <a:srgbClr val="2a6099"/>
                </a:solidFill>
                <a:latin typeface="Arial"/>
                <a:ea typeface="DejaVu Sans"/>
              </a:rPr>
              <a:t>…</a:t>
            </a:r>
            <a:endParaRPr b="0" lang="en-GB" sz="96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dfdfd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CustomShape 1"/>
          <p:cNvSpPr/>
          <p:nvPr/>
        </p:nvSpPr>
        <p:spPr>
          <a:xfrm>
            <a:off x="0" y="288000"/>
            <a:ext cx="10078920" cy="1077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GB" sz="4400" spc="-1" strike="noStrike">
                <a:solidFill>
                  <a:srgbClr val="000000"/>
                </a:solidFill>
                <a:latin typeface="Arial"/>
                <a:ea typeface="DejaVu Sans"/>
              </a:rPr>
              <a:t>Q10: FRACTION ADDITION (6 points)</a:t>
            </a:r>
            <a:endParaRPr b="0" lang="en-GB" sz="4400" spc="-1" strike="noStrike">
              <a:latin typeface="Arial"/>
            </a:endParaRPr>
          </a:p>
        </p:txBody>
      </p:sp>
      <p:sp>
        <p:nvSpPr>
          <p:cNvPr id="127" name="CustomShape 2"/>
          <p:cNvSpPr/>
          <p:nvPr/>
        </p:nvSpPr>
        <p:spPr>
          <a:xfrm>
            <a:off x="0" y="1656000"/>
            <a:ext cx="10077480" cy="1725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algn="ctr">
              <a:lnSpc>
                <a:spcPct val="100000"/>
              </a:lnSpc>
              <a:spcBef>
                <a:spcPts val="641"/>
              </a:spcBef>
            </a:pPr>
            <a:r>
              <a:rPr b="0" lang="en-GB" sz="9600" spc="-1" strike="noStrike">
                <a:solidFill>
                  <a:srgbClr val="2a6099"/>
                </a:solidFill>
                <a:latin typeface="Arial"/>
                <a:ea typeface="DejaVu Sans"/>
              </a:rPr>
              <a:t>12/13 + 4/15</a:t>
            </a:r>
            <a:endParaRPr b="0" lang="en-GB" sz="9600" spc="-1" strike="noStrike">
              <a:latin typeface="Arial"/>
            </a:endParaRPr>
          </a:p>
        </p:txBody>
      </p:sp>
      <p:sp>
        <p:nvSpPr>
          <p:cNvPr id="128" name="CustomShape 3"/>
          <p:cNvSpPr/>
          <p:nvPr/>
        </p:nvSpPr>
        <p:spPr>
          <a:xfrm>
            <a:off x="0" y="3456000"/>
            <a:ext cx="10077480" cy="1725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algn="ctr">
              <a:lnSpc>
                <a:spcPct val="100000"/>
              </a:lnSpc>
              <a:spcBef>
                <a:spcPts val="641"/>
              </a:spcBef>
            </a:pPr>
            <a:r>
              <a:rPr b="0" lang="en-GB" sz="9600" spc="-1" strike="noStrike">
                <a:solidFill>
                  <a:srgbClr val="069a2e"/>
                </a:solidFill>
                <a:latin typeface="Arial"/>
                <a:ea typeface="DejaVu Sans"/>
              </a:rPr>
              <a:t>1 37/195</a:t>
            </a:r>
            <a:endParaRPr b="0" lang="en-GB" sz="96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dfdfd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CustomShape 1"/>
          <p:cNvSpPr/>
          <p:nvPr/>
        </p:nvSpPr>
        <p:spPr>
          <a:xfrm>
            <a:off x="0" y="288000"/>
            <a:ext cx="10078920" cy="1077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GB" sz="4400" spc="-1" strike="noStrike">
                <a:solidFill>
                  <a:srgbClr val="000000"/>
                </a:solidFill>
                <a:latin typeface="Arial"/>
                <a:ea typeface="DejaVu Sans"/>
              </a:rPr>
              <a:t>Q11: BEST SQRT IN 60 SEC (1x points)</a:t>
            </a:r>
            <a:endParaRPr b="0" lang="en-GB" sz="4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dfdfd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CustomShape 1"/>
          <p:cNvSpPr/>
          <p:nvPr/>
        </p:nvSpPr>
        <p:spPr>
          <a:xfrm>
            <a:off x="0" y="288000"/>
            <a:ext cx="10078920" cy="1077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GB" sz="4400" spc="-1" strike="noStrike">
                <a:solidFill>
                  <a:srgbClr val="000000"/>
                </a:solidFill>
                <a:latin typeface="Arial"/>
                <a:ea typeface="DejaVu Sans"/>
              </a:rPr>
              <a:t>Q11: BEST SQRT IN 60 SEC (1x points)</a:t>
            </a:r>
            <a:endParaRPr b="0" lang="en-GB" sz="4400" spc="-1" strike="noStrike">
              <a:latin typeface="Arial"/>
            </a:endParaRPr>
          </a:p>
        </p:txBody>
      </p:sp>
      <p:sp>
        <p:nvSpPr>
          <p:cNvPr id="131" name="CustomShape 2"/>
          <p:cNvSpPr/>
          <p:nvPr/>
        </p:nvSpPr>
        <p:spPr>
          <a:xfrm>
            <a:off x="0" y="1656000"/>
            <a:ext cx="10077480" cy="1725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algn="ctr">
              <a:lnSpc>
                <a:spcPct val="100000"/>
              </a:lnSpc>
              <a:spcBef>
                <a:spcPts val="641"/>
              </a:spcBef>
            </a:pPr>
            <a:r>
              <a:rPr b="0" lang="en-GB" sz="9600" spc="-1" strike="noStrike">
                <a:solidFill>
                  <a:srgbClr val="2a6099"/>
                </a:solidFill>
                <a:latin typeface="Arial"/>
                <a:ea typeface="DejaVu Sans"/>
              </a:rPr>
              <a:t>165</a:t>
            </a:r>
            <a:endParaRPr b="0" lang="en-GB" sz="96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dfdfd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CustomShape 1"/>
          <p:cNvSpPr/>
          <p:nvPr/>
        </p:nvSpPr>
        <p:spPr>
          <a:xfrm>
            <a:off x="0" y="288000"/>
            <a:ext cx="10078920" cy="1077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GB" sz="4400" spc="-1" strike="noStrike">
                <a:solidFill>
                  <a:srgbClr val="000000"/>
                </a:solidFill>
                <a:latin typeface="Arial"/>
                <a:ea typeface="DejaVu Sans"/>
              </a:rPr>
              <a:t>Q11: BEST SQRT IN 60 SEC (1x points)</a:t>
            </a:r>
            <a:endParaRPr b="0" lang="en-GB" sz="4400" spc="-1" strike="noStrike">
              <a:latin typeface="Arial"/>
            </a:endParaRPr>
          </a:p>
        </p:txBody>
      </p:sp>
      <p:sp>
        <p:nvSpPr>
          <p:cNvPr id="133" name="CustomShape 2"/>
          <p:cNvSpPr/>
          <p:nvPr/>
        </p:nvSpPr>
        <p:spPr>
          <a:xfrm>
            <a:off x="0" y="1656000"/>
            <a:ext cx="10077480" cy="1725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algn="ctr">
              <a:lnSpc>
                <a:spcPct val="100000"/>
              </a:lnSpc>
              <a:spcBef>
                <a:spcPts val="641"/>
              </a:spcBef>
            </a:pPr>
            <a:r>
              <a:rPr b="0" lang="en-GB" sz="9600" spc="-1" strike="noStrike">
                <a:solidFill>
                  <a:srgbClr val="2a6099"/>
                </a:solidFill>
                <a:latin typeface="Arial"/>
                <a:ea typeface="DejaVu Sans"/>
              </a:rPr>
              <a:t>…</a:t>
            </a:r>
            <a:endParaRPr b="0" lang="en-GB" sz="96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dfdfd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CustomShape 1"/>
          <p:cNvSpPr/>
          <p:nvPr/>
        </p:nvSpPr>
        <p:spPr>
          <a:xfrm>
            <a:off x="0" y="288000"/>
            <a:ext cx="10078920" cy="1077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GB" sz="4400" spc="-1" strike="noStrike">
                <a:solidFill>
                  <a:srgbClr val="000000"/>
                </a:solidFill>
                <a:latin typeface="Arial"/>
                <a:ea typeface="DejaVu Sans"/>
              </a:rPr>
              <a:t>Q11: BEST SQRT IN 60 SEC (1x points)</a:t>
            </a:r>
            <a:endParaRPr b="0" lang="en-GB" sz="4400" spc="-1" strike="noStrike">
              <a:latin typeface="Arial"/>
            </a:endParaRPr>
          </a:p>
        </p:txBody>
      </p:sp>
      <p:sp>
        <p:nvSpPr>
          <p:cNvPr id="135" name="CustomShape 2"/>
          <p:cNvSpPr/>
          <p:nvPr/>
        </p:nvSpPr>
        <p:spPr>
          <a:xfrm>
            <a:off x="0" y="1656000"/>
            <a:ext cx="10077480" cy="1725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algn="ctr">
              <a:lnSpc>
                <a:spcPct val="100000"/>
              </a:lnSpc>
              <a:spcBef>
                <a:spcPts val="641"/>
              </a:spcBef>
            </a:pPr>
            <a:r>
              <a:rPr b="0" lang="en-GB" sz="9600" spc="-1" strike="noStrike">
                <a:solidFill>
                  <a:srgbClr val="2a6099"/>
                </a:solidFill>
                <a:latin typeface="Arial"/>
                <a:ea typeface="DejaVu Sans"/>
              </a:rPr>
              <a:t>165</a:t>
            </a:r>
            <a:endParaRPr b="0" lang="en-GB" sz="9600" spc="-1" strike="noStrike">
              <a:latin typeface="Arial"/>
            </a:endParaRPr>
          </a:p>
        </p:txBody>
      </p:sp>
      <p:sp>
        <p:nvSpPr>
          <p:cNvPr id="136" name="CustomShape 3"/>
          <p:cNvSpPr/>
          <p:nvPr/>
        </p:nvSpPr>
        <p:spPr>
          <a:xfrm>
            <a:off x="0" y="3456000"/>
            <a:ext cx="10077480" cy="1725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algn="ctr">
              <a:lnSpc>
                <a:spcPct val="100000"/>
              </a:lnSpc>
              <a:spcBef>
                <a:spcPts val="641"/>
              </a:spcBef>
            </a:pPr>
            <a:r>
              <a:rPr b="0" lang="en-GB" sz="9600" spc="-1" strike="noStrike">
                <a:solidFill>
                  <a:srgbClr val="069a2e"/>
                </a:solidFill>
                <a:latin typeface="Arial"/>
                <a:ea typeface="DejaVu Sans"/>
              </a:rPr>
              <a:t>12.60952021292</a:t>
            </a:r>
            <a:endParaRPr b="0" lang="en-GB" sz="96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dfdfd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CustomShape 1"/>
          <p:cNvSpPr/>
          <p:nvPr/>
        </p:nvSpPr>
        <p:spPr>
          <a:xfrm>
            <a:off x="0" y="288000"/>
            <a:ext cx="10078920" cy="1077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GB" sz="4400" spc="-1" strike="noStrike">
                <a:solidFill>
                  <a:srgbClr val="000000"/>
                </a:solidFill>
                <a:latin typeface="Arial"/>
                <a:ea typeface="DejaVu Sans"/>
              </a:rPr>
              <a:t>Practice Question</a:t>
            </a:r>
            <a:endParaRPr b="0" lang="en-GB" sz="4400" spc="-1" strike="noStrike">
              <a:latin typeface="Arial"/>
            </a:endParaRPr>
          </a:p>
        </p:txBody>
      </p:sp>
      <p:sp>
        <p:nvSpPr>
          <p:cNvPr id="47" name="CustomShape 2"/>
          <p:cNvSpPr/>
          <p:nvPr/>
        </p:nvSpPr>
        <p:spPr>
          <a:xfrm>
            <a:off x="0" y="1656000"/>
            <a:ext cx="10077480" cy="1725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algn="ctr">
              <a:lnSpc>
                <a:spcPct val="100000"/>
              </a:lnSpc>
              <a:spcBef>
                <a:spcPts val="641"/>
              </a:spcBef>
            </a:pPr>
            <a:r>
              <a:rPr b="0" lang="en-GB" sz="9600" spc="-1" strike="noStrike">
                <a:solidFill>
                  <a:srgbClr val="2a6099"/>
                </a:solidFill>
                <a:latin typeface="Arial"/>
                <a:ea typeface="DejaVu Sans"/>
              </a:rPr>
              <a:t>12 + 34</a:t>
            </a:r>
            <a:endParaRPr b="0" lang="en-GB" sz="9600" spc="-1" strike="noStrike">
              <a:latin typeface="Arial"/>
            </a:endParaRPr>
          </a:p>
        </p:txBody>
      </p:sp>
      <p:sp>
        <p:nvSpPr>
          <p:cNvPr id="48" name="CustomShape 3"/>
          <p:cNvSpPr/>
          <p:nvPr/>
        </p:nvSpPr>
        <p:spPr>
          <a:xfrm>
            <a:off x="0" y="3456000"/>
            <a:ext cx="10077480" cy="1725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algn="ctr">
              <a:lnSpc>
                <a:spcPct val="100000"/>
              </a:lnSpc>
              <a:spcBef>
                <a:spcPts val="641"/>
              </a:spcBef>
            </a:pPr>
            <a:r>
              <a:rPr b="0" lang="en-GB" sz="9600" spc="-1" strike="noStrike">
                <a:solidFill>
                  <a:srgbClr val="069a2e"/>
                </a:solidFill>
                <a:latin typeface="Arial"/>
                <a:ea typeface="DejaVu Sans"/>
              </a:rPr>
              <a:t>46</a:t>
            </a:r>
            <a:endParaRPr b="0" lang="en-GB" sz="96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dfdfd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CustomShape 1"/>
          <p:cNvSpPr/>
          <p:nvPr/>
        </p:nvSpPr>
        <p:spPr>
          <a:xfrm>
            <a:off x="0" y="288000"/>
            <a:ext cx="10078920" cy="1077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GB" sz="4400" spc="-1" strike="noStrike">
                <a:solidFill>
                  <a:srgbClr val="000000"/>
                </a:solidFill>
                <a:latin typeface="Arial"/>
                <a:ea typeface="DejaVu Sans"/>
              </a:rPr>
              <a:t>Q12: BEST DIV IN 60 SEC (1x points)</a:t>
            </a:r>
            <a:endParaRPr b="0" lang="en-GB" sz="4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dfdfd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CustomShape 1"/>
          <p:cNvSpPr/>
          <p:nvPr/>
        </p:nvSpPr>
        <p:spPr>
          <a:xfrm>
            <a:off x="0" y="288000"/>
            <a:ext cx="10078920" cy="1077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GB" sz="4400" spc="-1" strike="noStrike">
                <a:solidFill>
                  <a:srgbClr val="000000"/>
                </a:solidFill>
                <a:latin typeface="Arial"/>
                <a:ea typeface="DejaVu Sans"/>
              </a:rPr>
              <a:t>Q12: BEST DIV IN 60 SEC (1x points)</a:t>
            </a:r>
            <a:endParaRPr b="0" lang="en-GB" sz="4400" spc="-1" strike="noStrike">
              <a:latin typeface="Arial"/>
            </a:endParaRPr>
          </a:p>
        </p:txBody>
      </p:sp>
      <p:sp>
        <p:nvSpPr>
          <p:cNvPr id="139" name="CustomShape 2"/>
          <p:cNvSpPr/>
          <p:nvPr/>
        </p:nvSpPr>
        <p:spPr>
          <a:xfrm>
            <a:off x="0" y="1656000"/>
            <a:ext cx="10077480" cy="1725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algn="ctr">
              <a:lnSpc>
                <a:spcPct val="100000"/>
              </a:lnSpc>
              <a:spcBef>
                <a:spcPts val="641"/>
              </a:spcBef>
            </a:pPr>
            <a:r>
              <a:rPr b="0" lang="en-GB" sz="9600" spc="-1" strike="noStrike">
                <a:solidFill>
                  <a:srgbClr val="2a6099"/>
                </a:solidFill>
                <a:latin typeface="Arial"/>
                <a:ea typeface="DejaVu Sans"/>
              </a:rPr>
              <a:t>860 / 1337</a:t>
            </a:r>
            <a:endParaRPr b="0" lang="en-GB" sz="96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dfdfd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CustomShape 1"/>
          <p:cNvSpPr/>
          <p:nvPr/>
        </p:nvSpPr>
        <p:spPr>
          <a:xfrm>
            <a:off x="0" y="288000"/>
            <a:ext cx="10078920" cy="1077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GB" sz="4400" spc="-1" strike="noStrike">
                <a:solidFill>
                  <a:srgbClr val="000000"/>
                </a:solidFill>
                <a:latin typeface="Arial"/>
                <a:ea typeface="DejaVu Sans"/>
              </a:rPr>
              <a:t>Q12: BEST DIV IN 60 SEC (1x points)</a:t>
            </a:r>
            <a:endParaRPr b="0" lang="en-GB" sz="4400" spc="-1" strike="noStrike">
              <a:latin typeface="Arial"/>
            </a:endParaRPr>
          </a:p>
        </p:txBody>
      </p:sp>
      <p:sp>
        <p:nvSpPr>
          <p:cNvPr id="141" name="CustomShape 2"/>
          <p:cNvSpPr/>
          <p:nvPr/>
        </p:nvSpPr>
        <p:spPr>
          <a:xfrm>
            <a:off x="0" y="1656000"/>
            <a:ext cx="10077480" cy="1725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algn="ctr">
              <a:lnSpc>
                <a:spcPct val="100000"/>
              </a:lnSpc>
              <a:spcBef>
                <a:spcPts val="641"/>
              </a:spcBef>
            </a:pPr>
            <a:r>
              <a:rPr b="0" lang="en-GB" sz="9600" spc="-1" strike="noStrike">
                <a:solidFill>
                  <a:srgbClr val="2a6099"/>
                </a:solidFill>
                <a:latin typeface="Arial"/>
                <a:ea typeface="DejaVu Sans"/>
              </a:rPr>
              <a:t>…</a:t>
            </a:r>
            <a:endParaRPr b="0" lang="en-GB" sz="96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dfdfd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CustomShape 1"/>
          <p:cNvSpPr/>
          <p:nvPr/>
        </p:nvSpPr>
        <p:spPr>
          <a:xfrm>
            <a:off x="0" y="288000"/>
            <a:ext cx="10078920" cy="1077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GB" sz="4400" spc="-1" strike="noStrike">
                <a:solidFill>
                  <a:srgbClr val="000000"/>
                </a:solidFill>
                <a:latin typeface="Arial"/>
                <a:ea typeface="DejaVu Sans"/>
              </a:rPr>
              <a:t>Q12: BEST DIV IN 60 SEC (1x points)</a:t>
            </a:r>
            <a:endParaRPr b="0" lang="en-GB" sz="4400" spc="-1" strike="noStrike">
              <a:latin typeface="Arial"/>
            </a:endParaRPr>
          </a:p>
        </p:txBody>
      </p:sp>
      <p:sp>
        <p:nvSpPr>
          <p:cNvPr id="143" name="CustomShape 2"/>
          <p:cNvSpPr/>
          <p:nvPr/>
        </p:nvSpPr>
        <p:spPr>
          <a:xfrm>
            <a:off x="0" y="1656000"/>
            <a:ext cx="10077480" cy="1725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algn="ctr">
              <a:lnSpc>
                <a:spcPct val="100000"/>
              </a:lnSpc>
              <a:spcBef>
                <a:spcPts val="641"/>
              </a:spcBef>
            </a:pPr>
            <a:r>
              <a:rPr b="0" lang="en-GB" sz="9600" spc="-1" strike="noStrike">
                <a:solidFill>
                  <a:srgbClr val="2a6099"/>
                </a:solidFill>
                <a:latin typeface="Arial"/>
                <a:ea typeface="DejaVu Sans"/>
              </a:rPr>
              <a:t>860 / 1337</a:t>
            </a:r>
            <a:endParaRPr b="0" lang="en-GB" sz="9600" spc="-1" strike="noStrike">
              <a:latin typeface="Arial"/>
            </a:endParaRPr>
          </a:p>
        </p:txBody>
      </p:sp>
      <p:sp>
        <p:nvSpPr>
          <p:cNvPr id="144" name="CustomShape 3"/>
          <p:cNvSpPr/>
          <p:nvPr/>
        </p:nvSpPr>
        <p:spPr>
          <a:xfrm>
            <a:off x="0" y="3456000"/>
            <a:ext cx="10077480" cy="1725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algn="ctr">
              <a:lnSpc>
                <a:spcPct val="100000"/>
              </a:lnSpc>
              <a:spcBef>
                <a:spcPts val="641"/>
              </a:spcBef>
            </a:pPr>
            <a:r>
              <a:rPr b="0" lang="en-GB" sz="9600" spc="-1" strike="noStrike">
                <a:solidFill>
                  <a:srgbClr val="069a2e"/>
                </a:solidFill>
                <a:latin typeface="Arial"/>
                <a:ea typeface="DejaVu Sans"/>
              </a:rPr>
              <a:t>0.643231114…</a:t>
            </a:r>
            <a:endParaRPr b="0" lang="en-GB" sz="96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dfdfd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CustomShape 1"/>
          <p:cNvSpPr/>
          <p:nvPr/>
        </p:nvSpPr>
        <p:spPr>
          <a:xfrm>
            <a:off x="0" y="288000"/>
            <a:ext cx="10078920" cy="1077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GB" sz="4400" spc="-1" strike="noStrike">
                <a:solidFill>
                  <a:srgbClr val="000000"/>
                </a:solidFill>
                <a:latin typeface="Arial"/>
                <a:ea typeface="DejaVu Sans"/>
              </a:rPr>
              <a:t>Q1: MULTIPLICATION (4 points)</a:t>
            </a:r>
            <a:endParaRPr b="0" lang="en-GB" sz="4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dfdfd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CustomShape 1"/>
          <p:cNvSpPr/>
          <p:nvPr/>
        </p:nvSpPr>
        <p:spPr>
          <a:xfrm>
            <a:off x="0" y="288000"/>
            <a:ext cx="10078920" cy="1077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GB" sz="4400" spc="-1" strike="noStrike">
                <a:solidFill>
                  <a:srgbClr val="000000"/>
                </a:solidFill>
                <a:latin typeface="Arial"/>
                <a:ea typeface="DejaVu Sans"/>
              </a:rPr>
              <a:t>Q1: MULTIPLICATION (4 points)</a:t>
            </a:r>
            <a:endParaRPr b="0" lang="en-GB" sz="4400" spc="-1" strike="noStrike">
              <a:latin typeface="Arial"/>
            </a:endParaRPr>
          </a:p>
        </p:txBody>
      </p:sp>
      <p:sp>
        <p:nvSpPr>
          <p:cNvPr id="51" name="CustomShape 2"/>
          <p:cNvSpPr/>
          <p:nvPr/>
        </p:nvSpPr>
        <p:spPr>
          <a:xfrm>
            <a:off x="0" y="1656000"/>
            <a:ext cx="10077480" cy="1725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algn="ctr">
              <a:lnSpc>
                <a:spcPct val="100000"/>
              </a:lnSpc>
              <a:spcBef>
                <a:spcPts val="641"/>
              </a:spcBef>
            </a:pPr>
            <a:r>
              <a:rPr b="0" lang="en-GB" sz="9600" spc="-1" strike="noStrike">
                <a:solidFill>
                  <a:srgbClr val="2a6099"/>
                </a:solidFill>
                <a:latin typeface="Arial"/>
                <a:ea typeface="DejaVu Sans"/>
              </a:rPr>
              <a:t>41 x 91</a:t>
            </a:r>
            <a:endParaRPr b="0" lang="en-GB" sz="96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dfdfd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CustomShape 1"/>
          <p:cNvSpPr/>
          <p:nvPr/>
        </p:nvSpPr>
        <p:spPr>
          <a:xfrm>
            <a:off x="0" y="288000"/>
            <a:ext cx="10078920" cy="1077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GB" sz="4400" spc="-1" strike="noStrike">
                <a:solidFill>
                  <a:srgbClr val="000000"/>
                </a:solidFill>
                <a:latin typeface="Arial"/>
                <a:ea typeface="DejaVu Sans"/>
              </a:rPr>
              <a:t>Q1: MULTIPLICATION (4 points)</a:t>
            </a:r>
            <a:endParaRPr b="0" lang="en-GB" sz="4400" spc="-1" strike="noStrike">
              <a:latin typeface="Arial"/>
            </a:endParaRPr>
          </a:p>
        </p:txBody>
      </p:sp>
      <p:sp>
        <p:nvSpPr>
          <p:cNvPr id="53" name="CustomShape 2"/>
          <p:cNvSpPr/>
          <p:nvPr/>
        </p:nvSpPr>
        <p:spPr>
          <a:xfrm>
            <a:off x="0" y="1656000"/>
            <a:ext cx="10077480" cy="1725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algn="ctr">
              <a:lnSpc>
                <a:spcPct val="100000"/>
              </a:lnSpc>
              <a:spcBef>
                <a:spcPts val="641"/>
              </a:spcBef>
            </a:pPr>
            <a:r>
              <a:rPr b="0" lang="en-GB" sz="9600" spc="-1" strike="noStrike">
                <a:solidFill>
                  <a:srgbClr val="2a6099"/>
                </a:solidFill>
                <a:latin typeface="Arial"/>
                <a:ea typeface="DejaVu Sans"/>
              </a:rPr>
              <a:t>…</a:t>
            </a:r>
            <a:endParaRPr b="0" lang="en-GB" sz="96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dfdfd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CustomShape 1"/>
          <p:cNvSpPr/>
          <p:nvPr/>
        </p:nvSpPr>
        <p:spPr>
          <a:xfrm>
            <a:off x="0" y="288000"/>
            <a:ext cx="10078920" cy="1077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GB" sz="4400" spc="-1" strike="noStrike">
                <a:solidFill>
                  <a:srgbClr val="000000"/>
                </a:solidFill>
                <a:latin typeface="Arial"/>
                <a:ea typeface="DejaVu Sans"/>
              </a:rPr>
              <a:t>Q1: MULTIPLICATION (4 points)</a:t>
            </a:r>
            <a:endParaRPr b="0" lang="en-GB" sz="4400" spc="-1" strike="noStrike">
              <a:latin typeface="Arial"/>
            </a:endParaRPr>
          </a:p>
        </p:txBody>
      </p:sp>
      <p:sp>
        <p:nvSpPr>
          <p:cNvPr id="55" name="CustomShape 2"/>
          <p:cNvSpPr/>
          <p:nvPr/>
        </p:nvSpPr>
        <p:spPr>
          <a:xfrm>
            <a:off x="0" y="1656000"/>
            <a:ext cx="10077480" cy="1725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algn="ctr">
              <a:lnSpc>
                <a:spcPct val="100000"/>
              </a:lnSpc>
              <a:spcBef>
                <a:spcPts val="641"/>
              </a:spcBef>
            </a:pPr>
            <a:r>
              <a:rPr b="0" lang="en-GB" sz="9600" spc="-1" strike="noStrike">
                <a:solidFill>
                  <a:srgbClr val="2a6099"/>
                </a:solidFill>
                <a:latin typeface="Arial"/>
                <a:ea typeface="DejaVu Sans"/>
              </a:rPr>
              <a:t>41 x 91</a:t>
            </a:r>
            <a:endParaRPr b="0" lang="en-GB" sz="9600" spc="-1" strike="noStrike">
              <a:latin typeface="Arial"/>
            </a:endParaRPr>
          </a:p>
        </p:txBody>
      </p:sp>
      <p:sp>
        <p:nvSpPr>
          <p:cNvPr id="56" name="CustomShape 3"/>
          <p:cNvSpPr/>
          <p:nvPr/>
        </p:nvSpPr>
        <p:spPr>
          <a:xfrm>
            <a:off x="0" y="3456000"/>
            <a:ext cx="10077480" cy="1725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algn="ctr">
              <a:lnSpc>
                <a:spcPct val="100000"/>
              </a:lnSpc>
              <a:spcBef>
                <a:spcPts val="641"/>
              </a:spcBef>
            </a:pPr>
            <a:r>
              <a:rPr b="0" lang="en-GB" sz="9600" spc="-1" strike="noStrike">
                <a:solidFill>
                  <a:srgbClr val="069a2e"/>
                </a:solidFill>
                <a:latin typeface="Arial"/>
                <a:ea typeface="DejaVu Sans"/>
              </a:rPr>
              <a:t>3731</a:t>
            </a:r>
            <a:endParaRPr b="0" lang="en-GB" sz="96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229</TotalTime>
  <Application>LibreOffice/6.3.6.2$Windows_X86_64 LibreOffice_project/2196df99b074d8a661f4036fca8fa0cbfa33a497</Application>
  <Words>0</Words>
  <Paragraphs>0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2013-01-27T09:14:16Z</dcterms:created>
  <dc:creator/>
  <dc:description>generated using python-pptx</dc:description>
  <dc:language>en-GB</dc:language>
  <cp:lastModifiedBy/>
  <dcterms:modified xsi:type="dcterms:W3CDTF">2020-08-14T02:26:11Z</dcterms:modified>
  <cp:revision>21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14.0000</vt:lpwstr>
  </property>
  <property fmtid="{D5CDD505-2E9C-101B-9397-08002B2CF9AE}" pid="3" name="HiddenSlides">
    <vt:i4>0</vt:i4>
  </property>
  <property fmtid="{D5CDD505-2E9C-101B-9397-08002B2CF9AE}" pid="4" name="HyperlinksChanged">
    <vt:bool>0</vt:bool>
  </property>
  <property fmtid="{D5CDD505-2E9C-101B-9397-08002B2CF9AE}" pid="5" name="LinksUpToDate">
    <vt:bool>0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On-screen Show (4:3)</vt:lpwstr>
  </property>
  <property fmtid="{D5CDD505-2E9C-101B-9397-08002B2CF9AE}" pid="9" name="ScaleCrop">
    <vt:bool>0</vt:bool>
  </property>
  <property fmtid="{D5CDD505-2E9C-101B-9397-08002B2CF9AE}" pid="10" name="ShareDoc">
    <vt:bool>0</vt:bool>
  </property>
  <property fmtid="{D5CDD505-2E9C-101B-9397-08002B2CF9AE}" pid="11" name="Slides">
    <vt:i4>0</vt:i4>
  </property>
</Properties>
</file>