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_rels/slide53.xml.rels" ContentType="application/vnd.openxmlformats-package.relationships+xml"/>
  <Override PartName="/ppt/slides/_rels/slide9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6.xml.rels" ContentType="application/vnd.openxmlformats-package.relationships+xml"/>
  <Override PartName="/ppt/slides/_rels/slide39.xml.rels" ContentType="application/vnd.openxmlformats-package.relationships+xml"/>
  <Override PartName="/ppt/slides/_rels/slide5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37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6.xml.rels" ContentType="application/vnd.openxmlformats-package.relationships+xml"/>
  <Override PartName="/ppt/slides/_rels/slide50.xml.rels" ContentType="application/vnd.openxmlformats-package.relationships+xml"/>
  <Override PartName="/ppt/slides/_rels/slide23.xml.rels" ContentType="application/vnd.openxmlformats-package.relationships+xml"/>
  <Override PartName="/ppt/slides/_rels/slide7.xml.rels" ContentType="application/vnd.openxmlformats-package.relationships+xml"/>
  <Override PartName="/ppt/slides/_rels/slide51.xml.rels" ContentType="application/vnd.openxmlformats-package.relationships+xml"/>
  <Override PartName="/ppt/slides/_rels/slide24.xml.rels" ContentType="application/vnd.openxmlformats-package.relationships+xml"/>
  <Override PartName="/ppt/slides/_rels/slide8.xml.rels" ContentType="application/vnd.openxmlformats-package.relationships+xml"/>
  <Override PartName="/ppt/slides/_rels/slide52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slides/_rels/slide54.xml.rels" ContentType="application/vnd.openxmlformats-package.relationships+xml"/>
  <Override PartName="/ppt/slides/_rels/slide55.xml.rels" ContentType="application/vnd.openxmlformats-package.relationships+xml"/>
  <Override PartName="/ppt/slides/_rels/slide56.xml.rels" ContentType="application/vnd.openxmlformats-package.relationships+xml"/>
  <Override PartName="/ppt/slides/_rels/slide57.xml.rels" ContentType="application/vnd.openxmlformats-package.relationships+xml"/>
  <Override PartName="/ppt/slides/_rels/slide58.xml.rels" ContentType="application/vnd.openxmlformats-package.relationships+xml"/>
  <Override PartName="/ppt/slides/_rels/slide59.xml.rels" ContentType="application/vnd.openxmlformats-package.relationships+xml"/>
  <Override PartName="/ppt/slides/_rels/slide60.xml.rels" ContentType="application/vnd.openxmlformats-package.relationships+xml"/>
  <Override PartName="/ppt/slides/_rels/slide61.xml.rels" ContentType="application/vnd.openxmlformats-package.relationships+xml"/>
  <Override PartName="/ppt/slides/_rels/slide62.xml.rels" ContentType="application/vnd.openxmlformats-package.relationships+xml"/>
  <Override PartName="/ppt/slides/_rels/slide63.xml.rels" ContentType="application/vnd.openxmlformats-package.relationships+xml"/>
  <Override PartName="/ppt/slides/_rels/slide64.xml.rels" ContentType="application/vnd.openxmlformats-package.relationships+xml"/>
  <Override PartName="/ppt/slides/_rels/slide65.xml.rels" ContentType="application/vnd.openxmlformats-package.relationships+xml"/>
  <Override PartName="/ppt/slides/_rels/slide66.xml.rels" ContentType="application/vnd.openxmlformats-package.relationships+xml"/>
  <Override PartName="/ppt/slides/_rels/slide67.xml.rels" ContentType="application/vnd.openxmlformats-package.relationships+xml"/>
  <Override PartName="/ppt/slides/_rels/slide68.xml.rels" ContentType="application/vnd.openxmlformats-package.relationships+xml"/>
  <Override PartName="/ppt/slides/_rels/slide69.xml.rels" ContentType="application/vnd.openxmlformats-package.relationships+xml"/>
  <Override PartName="/ppt/slides/_rels/slide70.xml.rels" ContentType="application/vnd.openxmlformats-package.relationships+xml"/>
  <Override PartName="/ppt/slides/_rels/slide71.xml.rels" ContentType="application/vnd.openxmlformats-package.relationships+xml"/>
  <Override PartName="/ppt/slides/_rels/slide72.xml.rels" ContentType="application/vnd.openxmlformats-package.relationships+xml"/>
  <Override PartName="/ppt/slides/_rels/slide7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ee6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864000"/>
            <a:ext cx="1007856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800" spc="-1" strike="noStrike">
                <a:solidFill>
                  <a:srgbClr val="000000"/>
                </a:solidFill>
                <a:latin typeface="Arial"/>
                <a:ea typeface="DejaVu Sans"/>
              </a:rPr>
              <a:t>MSO 2021</a:t>
            </a:r>
            <a:endParaRPr b="0" lang="en-GB" sz="48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1440" y="3600000"/>
            <a:ext cx="1007856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800" spc="-1" strike="noStrike">
                <a:solidFill>
                  <a:srgbClr val="000000"/>
                </a:solidFill>
                <a:latin typeface="Arial"/>
                <a:ea typeface="DejaVu Sans"/>
              </a:rPr>
              <a:t>SEMI FINAL (SAMPLE ONLY)</a:t>
            </a:r>
            <a:endParaRPr b="0" lang="en-GB" sz="4800" spc="-1" strike="noStrike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0" y="2232000"/>
            <a:ext cx="1007856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800" spc="-1" strike="noStrike">
                <a:solidFill>
                  <a:srgbClr val="000000"/>
                </a:solidFill>
                <a:latin typeface="Arial"/>
                <a:ea typeface="DejaVu Sans"/>
              </a:rPr>
              <a:t>Mental Calculations</a:t>
            </a:r>
            <a:endParaRPr b="0" lang="en-GB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CALENDAR (+4)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CALENDAR (+4)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18/08/1990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CALENDAR (+4)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CALENDAR (+4)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18/08/1990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64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Saturday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SUBTRACTION (+3)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SUBTRACTION (+3)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13085 – 9469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SUBTRACTION (+3)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69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SUBTRACTION (+3)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13085 – 9469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3616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EXACT SQUARE ROOT (+5)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EXACT SQUARE ROOT (+5)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142884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EXACT SQUARE ROOT (+5)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EXACT SQUARE ROOT (+5)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142884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378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FRACTION MULTIPLY (+5)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FRACTION MULTIPLY (+5)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2/9 x (8  4/5)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FRACTION MULTIPLY (+5)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FRACTION MULTIPLY (+5)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2/9 x (8  4/5)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  43/45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PRIME FACTORS (+5)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PRIME FACTORS (+5)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2366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PRIME FACTORS (+5)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PRIME FACTORS (+5)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2366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2, 7, 13, 13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100023 + 400056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INEXACT CUBE ROOT (+6)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INEXACT CUBE ROOT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602 (1 d.p.)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INEXACT CUBE ROOT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INEXACT CUBE ROOT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602 (1 d.p.)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8.4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MIXED OPERATIONS (+6)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MIXED OPERATIONS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(51 + 37)(51 + 61)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MIXED OPERATIONS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MIXED OPERATIONS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(51 + 37)(51 + 61)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9856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EXACT DIVISION (+6)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EXACT DIVISION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1749104 / 388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EXACT DIVISION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EXACT DIVISION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1749104 / 388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4508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EXACT CUBE ROOT (+6)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EXACT CUBE ROOT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1,141,166,125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EXACT CUBE ROOT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EXACT CUBE ROOT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1,141,166,125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1045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MULTIPLICATION (+6)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MULTIPLICATION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488 x 3108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MULTIPLICATION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MULTIPLICATION (+6)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488 x 3108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1516704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100023 + 400056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500079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NEXT SQUARE AFTER (+7)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NEXT SQUARE AFTER (+7)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20000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NEXT SQUARE AFTER (+7)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NEXT SQUARE AFTER (+7)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20000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20164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Q13: FRACTION ADDITION (+7)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Q13: FRACTION ADDITION (+7)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8  4/15 + 13/18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Q13: FRACTION ADDITION (+7)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Q13: FRACTION ADDITION (+7)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8  4/15 + 13/18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8  89/90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Q14: PRIME FACTORS (+7)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Q14: PRIME FACTORS (+7)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10736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MULTIPLICATION (+3)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Q14: PRIME FACTORS (+7)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Q14: PRIME FACTORS (+7)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10736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2, 2, 2, 2, 11, 61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Q15: MULTIPLICATION (+8)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Q15: MULTIPLICATION (+8)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15x14x6x9x4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Q15: MULTIPLICATION (+8)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Q15: MULTIPLICATION (+8)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15x14x6x9x4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45360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Q16: INEXACT SQ ROOT (+8)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Q16: INEXACT SQ ROOT (+8)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538 (3 d.p.)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Q16: INEXACT SQ ROOT (+8)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Q16: INEXACT SQ ROOT (+8)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538 (3 d.p.)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23.195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MULTIPLICATION (+3)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4800 x 45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Q17: NEAREST INTEGER (+8)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Q17: NEAREST INTEGER (+8)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1442505 / 8328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Q17: NEAREST INTEGER (+8)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Q17: NEAREST INTEGER (+8)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1442505 / 8328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184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173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MULTIPLICATION (+3)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fdf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0" y="288000"/>
            <a:ext cx="1007856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MULTIPLICATION (+3)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0" y="16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4800 x 45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0" y="3456000"/>
            <a:ext cx="10077120" cy="172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216000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Application>LibreOffice/6.3.6.2$Windows_X86_64 LibreOffice_project/2196df99b074d8a661f4036fca8fa0cbfa33a497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2013-01-27T09:14:16Z</dcterms:created>
  <dc:creator/>
  <dc:description>generated using python-pptx</dc:description>
  <dc:language>en-GB</dc:language>
  <cp:lastModifiedBy>Daniel Timms</cp:lastModifiedBy>
  <dcterms:modified xsi:type="dcterms:W3CDTF">2021-08-15T13:20:13Z</dcterms:modified>
  <cp:revision>21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0</vt:i4>
  </property>
</Properties>
</file>